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60" y="1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2DF41-2B06-4738-B760-FAE4A6D99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6C276A-1068-4AAA-B566-25A51D354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CAE416-84CE-4F51-88B4-8ABBC7344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40E644-D368-425D-90CB-D2704AA9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9A01DF-B3C8-4C6C-A3D6-D4B2FB1ED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547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96487C-155E-43AD-8795-44BC7E25D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295CDE-D13F-4E91-B157-07E1A9BF2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5D9080-0AA6-4F15-8FF0-459E6F228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420934-54F5-4A05-8B5C-CFA3FF98A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AE2FFE-EB31-464B-AD5B-8F6B169C5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106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C54D5-9995-494B-98D6-2190FF2C2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71E27C-F98F-460B-A205-B2852937A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C3E0DD-4BFB-4323-AE24-B47313D66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54228F-781D-4B79-81B6-56F559A96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89D45E-80B0-4109-BA35-75CB2B872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09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6C9DA-A12A-44F0-AD4C-20585221A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9AA13C-46A5-448C-88A3-1DA82DAEE4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60623D-21F0-4ECE-900B-8EEAE9AFDC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29249A-519D-4470-85BA-95548A52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C996C7-5CA1-49F8-A91E-967DF627C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2FFCDE-0AEA-4864-A91B-DACC56B4D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9D0648-5BFE-48C3-915E-3357BF65B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2B996C-D3A2-45C7-8858-4A7A85697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7ED9B5-9D61-461F-B812-3F7EEFEE90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027DCB3-8538-4E99-9346-9A80B16416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DD98A19-048B-4262-AE52-8F2BB285F6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4AA7979-DFC3-4F19-9E6B-F5F8C8F78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86C130C-D238-443F-8AF2-65995A989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4502B0-02EE-479B-9E86-399B89A57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471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6EC86-0D84-42A9-8C08-E2E7985AC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B065F6-807F-45B0-B6E9-C712E20B6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ECF953-40C2-43D6-A1A9-0E83B767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CFBAED-754A-46EC-ABF6-F14D9B919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36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70DF754-DC10-4A82-8F0A-D44CC7325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0F71D0-3D9B-4CB3-8EBA-4479D6F1E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A8B9B1-3E51-4252-A6DF-3778253AC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386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93B69-1DCC-4460-B4DE-36321BF92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551A21-8207-4E7F-8346-931425F9B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8F9C41-9C80-40A8-BDA2-37DE62240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2CDDC5-26B4-4E69-B9C9-CCAD13E91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1C39CD-33F7-4CCE-8FDC-628470A50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AF08FC-4C82-464D-9C68-A95CC3625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443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761F0-72FB-4DB3-AD69-DFF2698D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BC81F6-0465-42CD-BCAC-B1EBB48197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93227A-0A1A-4950-8EFC-51C8D1770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1CC476-E990-4E30-97B1-B44BC0E75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AE73A3-5F83-4B8D-B275-3CAAD5CD2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CB43E6-BFF4-4663-BE0C-36EE40737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016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7B004-86B5-40F4-A2EB-25CB006A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ED118F-00D3-4B7B-84C1-4B3804747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1525F7-8372-4BFF-A1FB-408E1270E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1BE242-1BFE-4580-BBD6-2B5F69200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DB04E3-ECDB-4002-8D5B-7288A8869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404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EEB5BE-151C-4721-89E2-6B6C189F67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B5543E-2C04-46B8-BDAB-C78B0F374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A6996C-EA46-4A4E-9A95-5B9E72744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1FB11D-F8F9-459C-8B24-08AAB4B5D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92FFAF-6E8C-4512-A0DB-A69EC5B8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58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19994-AC94-4BDF-BE6E-D03C94B83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3F1044-F296-4DD6-BF81-D0EA83A7C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D861CF-B8D5-44D1-B987-91344BAE22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868EE-7AB9-48C3-999E-9EBB13B77553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14B6DD-5458-46B8-A1D0-511C0B2EF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83E3CF-093C-4A17-A299-F37947770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9D981-A41E-45C4-BD6D-E227F7D5B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33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18209-B996-4153-AE50-85D7D5A880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Организационно-методические основы подготовки в адаптивном спорте</a:t>
            </a:r>
            <a:endParaRPr lang="ru-RU" sz="4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5ACB1F-7A78-4AA6-A1E3-48DC9E827E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86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367BAD-F732-485D-9CF3-8453420A3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Адаптивный спорт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B9F5E5-9EE1-41CF-981F-A6C5EA295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>
                <a:latin typeface="Calibri,Italic_Embedded"/>
              </a:rPr>
              <a:t>Адаптивный спорт </a:t>
            </a:r>
            <a:r>
              <a:rPr lang="ru-RU" dirty="0">
                <a:latin typeface="Calibri,Regular_Embedded"/>
              </a:rPr>
              <a:t>– вид адаптивной соревновательной деятельности и подготовки, удовлетворяющий потребности личности в самоактуализации, максимально возможной самореализации своих способностей, сопоставлении их </a:t>
            </a:r>
            <a:r>
              <a:rPr lang="ru-RU" dirty="0" err="1">
                <a:latin typeface="Calibri,Regular_Embedded"/>
              </a:rPr>
              <a:t>соспособностями</a:t>
            </a:r>
            <a:r>
              <a:rPr lang="ru-RU" dirty="0">
                <a:latin typeface="Calibri,Regular_Embedded"/>
              </a:rPr>
              <a:t> других людей; потребности в коммуникативной деятельности и социализации.</a:t>
            </a:r>
            <a:endParaRPr lang="ru-RU" dirty="0"/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Адаптивный спорт — это спортивные направления, которые позволяют людям с ограниченными возможностями здоровья (ОВЗ) заниматься ими.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Для этого в правила и техники распространённых видов спорта внесли изменения и дополнения, а также придумали новые виды спорта.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Адаптивный спорт направлен не только на реабилитацию и приспособление людей с ОВЗ к обычной среде, но и на соревнование и достижение максимально высоких результатов.</a:t>
            </a:r>
          </a:p>
        </p:txBody>
      </p:sp>
    </p:spTree>
    <p:extLst>
      <p:ext uri="{BB962C8B-B14F-4D97-AF65-F5344CB8AC3E}">
        <p14:creationId xmlns:p14="http://schemas.microsoft.com/office/powerpoint/2010/main" val="4208905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C4CA1B-A1A1-443F-BD71-8D681FA61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Адаптивный спорт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D6273-F21F-4C4B-957D-19F3A8889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Содержание адаптивного спорта (как базового, так и высших достижений) направлено прежде всего на формирование у лиц с отклонениями в состоянии здоровья, в том числе инвалидов (особенно талантливой молодежи) высокого спортивного мастерства и достижение ими наивысших результатов в его различных видах в состязаниях с людьми, имеющих аналогичные проблемы со здоровьем.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Сущностную основу адаптивного спорта составляет соревновательная деятельность и целенаправленная подготовка к ней, достижение максимальных адаптационно-компенсаторных возможностей на доступном биологическом уровне, совершенствование индивидуальной спортивной техники за счет сохранных функций. Подготовка к соревнованиям рассматривается как врачебно-педагогический процесс, где в оптимальном соотношении задействованы лечебные и педагогические средства, обеспечивающие реализацию физического, интеллектуального, эмоционально-психического потенциала спортсмена-инвалида, удовлетворяющие эстетические, этические, духовные потребности, стремление к физическому совершенствованию (Б. В. </a:t>
            </a:r>
            <a:r>
              <a:rPr lang="ru-RU" sz="1800" b="0" i="0" u="none" strike="noStrike" baseline="0" dirty="0" err="1">
                <a:latin typeface="Calibri,Regular_Embedded"/>
              </a:rPr>
              <a:t>Сермеев</a:t>
            </a:r>
            <a:r>
              <a:rPr lang="ru-RU" sz="1800" b="0" i="0" u="none" strike="noStrike" baseline="0" dirty="0">
                <a:latin typeface="Calibri,Regular_Embedded"/>
              </a:rPr>
              <a:t>, В. Г. Григоренко).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Адаптивный спорт в настоящее время развивается преимущественно в рамках крупнейших международных движений: паралимпийского, специального олимпийского и </a:t>
            </a:r>
            <a:r>
              <a:rPr lang="ru-RU" sz="1800" b="0" i="0" u="none" strike="noStrike" baseline="0" dirty="0" err="1">
                <a:latin typeface="Calibri,Regular_Embedded"/>
              </a:rPr>
              <a:t>сурдлимпийского</a:t>
            </a:r>
            <a:r>
              <a:rPr lang="ru-RU" sz="1800" b="0" i="0" u="none" strike="noStrike" baseline="0" dirty="0">
                <a:latin typeface="Calibri,Regular_Embedded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894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BAD3C-C232-400E-8AA2-84F6EE911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0" i="1" u="none" strike="noStrike" baseline="0" dirty="0">
                <a:latin typeface="Calibri,Italic_Embedded"/>
              </a:rPr>
              <a:t>Учреждения и организации в области физической культуры и спорта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3C66F4-E6F1-4EE1-A095-487E1C4D0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Базовой организацией для работы по адаптивной физической культуре и адаптивному спорту на</a:t>
            </a:r>
            <a:r>
              <a:rPr lang="en-US" sz="1800" b="0" i="0" u="none" strike="noStrike" baseline="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сегодняшний день в нашей стране является ДЮСАШ, в которой, как правило, открываются отделения по</a:t>
            </a:r>
            <a:r>
              <a:rPr lang="en-US" sz="1800" b="0" i="0" u="none" strike="noStrike" baseline="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четырем основным видам адаптивного спорта, представленным во Всероссийском реестре видов спорта</a:t>
            </a:r>
            <a:r>
              <a:rPr lang="en-US" sz="1800" b="0" i="0" u="none" strike="noStrike" baseline="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(ВРВС). Это отделение по спорту глухих, спорту слепых, спорту лиц с поражением опорно-двигательного</a:t>
            </a:r>
            <a:r>
              <a:rPr lang="en-US" sz="1800" b="0" i="0" u="none" strike="noStrike" baseline="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аппарата (ПОДА) и спорту лиц с интеллектуальными нарушениями (ЛИН), в которых реализуется базовая</a:t>
            </a:r>
            <a:r>
              <a:rPr lang="en-US" sz="1800" b="0" i="0" u="none" strike="noStrike" baseline="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подготовка и определение вида спорта (спортивной дисциплины) для дальнейшей специализации,</a:t>
            </a:r>
            <a:r>
              <a:rPr lang="en-US" sz="1800" b="0" i="0" u="none" strike="noStrike" baseline="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начиная с этапа начальной подготовки.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На самом первом этапе – спортивно-оздоровительном – основная задача состоит в укреплении</a:t>
            </a:r>
            <a:r>
              <a:rPr lang="en-US" sz="1800" b="0" i="0" u="none" strike="noStrike" baseline="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здоровья и компенсации дефицита двигательной активности детей с инвалидностью или с ограниченными</a:t>
            </a:r>
            <a:r>
              <a:rPr lang="en-US" sz="1800" b="0" i="0" u="none" strike="noStrike" baseline="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возможностями здоровья, где применяются общеразвивающие упражнения, подвижные игры, комплексы</a:t>
            </a:r>
            <a:r>
              <a:rPr lang="en-US" sz="1800" b="0" i="0" u="none" strike="noStrike" baseline="0" dirty="0">
                <a:latin typeface="Calibri,Regular_Embedded"/>
              </a:rPr>
              <a:t> </a:t>
            </a:r>
            <a:r>
              <a:rPr lang="ru-RU" sz="1800" b="0" i="0" u="none" strike="noStrike" baseline="0" dirty="0">
                <a:latin typeface="Calibri,Regular_Embedded"/>
              </a:rPr>
              <a:t>лечебной физкультуры, элементы адаптивного спорта.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098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38D0BA-7649-410E-8F55-A1FA97D7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0" i="0" u="none" strike="noStrike" baseline="0" dirty="0">
                <a:latin typeface="Calibri,Regular_Embedded"/>
              </a:rPr>
              <a:t>Отделения адаптивного спорта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99D646-C5D6-4911-BE96-F9F5FF4DE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 клубах и секциях при общеобразовательных организациях, образовательных организациях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среднего профессионального и высшего образования;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 детско-юношеских спортивных школах (ДЮСШ);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 спортивных школах олимпийского резерва (СШОР и ПАСШ);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 региональных и муниципальных центрах спортивной подготовки (ЦСП);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 федеральных и региональных училищах олимпийского резерва (УОР);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 Федеральном центре спортивной подготовки (ФЦСП) сборных команд России и Федеральном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центре подготовки спортивного резерва (ФЦПСР).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231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1F716-9815-4B97-9A9F-445DFDBB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12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Обеспечение адаптивного спорта на государственном уровне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81959D-F0BE-494F-AB9D-EFC2E2DA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0626"/>
            <a:ext cx="10515600" cy="5168347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Совершенно очевидно, что и в Конвенции, и в Стандартных правилах однозначно подчеркивается, что именно государства, ратифицировавшие эти документы, «принимают» или «примут» надлежащие меры для обеспечения инвалидам равных возможностей для занятий спортом, а в соответствии с Федеральным законом № 329-ФЗ – будут содействовать развитию физической культуры инвалидов.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Разумеется, применительно к спорту роль государства должно выполнять Министерство спорта Российской Федерации.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Особенно много сделано в этом направлении в Российской Федерации в области адаптивного спорта, представленного в нормативно-правовых документах как спорт слепых, глухих, лиц с ПОДА и ЛИН. 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Все перечисленные виды адаптивного спорта включены в основополагающие нормативно-правовые документы в области спорта: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ВРВС;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ЕВСК;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Единый календарный план межрегиональных, всероссийских и международных физкультурных мероприятий и спортивных мероприятий и др.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Спортивные сборные команды Российской Федерации по паралимпийским и </a:t>
            </a:r>
            <a:r>
              <a:rPr lang="ru-RU" sz="1800" b="0" i="0" u="none" strike="noStrike" baseline="0" dirty="0" err="1">
                <a:latin typeface="Calibri,Regular_Embedded"/>
              </a:rPr>
              <a:t>сурдлимпийским</a:t>
            </a:r>
            <a:r>
              <a:rPr lang="ru-RU" sz="1800" b="0" i="0" u="none" strike="noStrike" baseline="0" dirty="0">
                <a:latin typeface="Calibri,Regular_Embedded"/>
              </a:rPr>
              <a:t> видам спорта, так же как и по олимпийским, обеспечены медицинским, медико-биологическим, научно-методическим, антидопинговым сопровождением.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Они обеспечены такими же, как и олимпийцы, материально-техническими составляющими соревновательного и тренировочного процесса – экипировкой, спортивным инвентарем, спортивными сооружениями и т. п.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Паралимпийцы и </a:t>
            </a:r>
            <a:r>
              <a:rPr lang="ru-RU" sz="1800" b="0" i="0" u="none" strike="noStrike" baseline="0" dirty="0" err="1">
                <a:latin typeface="Calibri,Regular_Embedded"/>
              </a:rPr>
              <a:t>сурдлимпийцы</a:t>
            </a:r>
            <a:r>
              <a:rPr lang="ru-RU" sz="1800" b="0" i="0" u="none" strike="noStrike" baseline="0" dirty="0">
                <a:latin typeface="Calibri,Regular_Embedded"/>
              </a:rPr>
              <a:t> уравнены с олимпийцами по размеру материального вознаграждения за спортивные достижения на крупнейших международных соревнованиях.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8340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B94B0-F007-4254-A485-8BD99735F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dirty="0">
                <a:latin typeface="Calibri,Regular_Embedded"/>
              </a:rPr>
              <a:t>В</a:t>
            </a:r>
            <a:r>
              <a:rPr lang="ru-RU" sz="1800" b="0" i="0" u="none" strike="noStrike" baseline="0" dirty="0">
                <a:latin typeface="Calibri,Regular_Embedded"/>
              </a:rPr>
              <a:t> системе органов государственной власти и местного самоуправления необходимо</a:t>
            </a:r>
            <a:br>
              <a:rPr lang="ru-RU" sz="1800" b="0" i="0" u="none" strike="noStrike" baseline="0" dirty="0">
                <a:latin typeface="Calibri,Regular_Embedded"/>
              </a:rPr>
            </a:br>
            <a:r>
              <a:rPr lang="ru-RU" sz="1800" b="0" i="0" u="none" strike="noStrike" baseline="0" dirty="0">
                <a:latin typeface="Calibri,Regular_Embedded"/>
              </a:rPr>
              <a:t>выделить три структуры, функции которых прямым образом направлены на развитие адаптивного спорта: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0AA5F6-CDB9-46FE-865A-D6A50EF65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1. Министерство спорта Российской Федерации;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2. Отраслевой исполнительный орган государственной власти субъекта Российской Федерации по физической культуре и спорту;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3. Структурное подразделение местной администрации, курирующее вопросы физической культуры и спорта, в том числе адаптивного спорта.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Министерство спорта Российской Федерации осуществляет функции по выработке государственной политики и нормативно-правовому регулированию в сфере физической культуры и спорта, включая адаптивный спорт, путем разработки и ведения следующих основополагающих документов: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ВРВС;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ЕВСК;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ФССП;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Федеральные государственные требования (ФГТ) по предпрофессиональной подготовке;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Перечень базовых видов спорта для субъектов (ПБВС) Российской Федерации;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Перечень учреждений и организаций, которым присвоено право включать в свое наименование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слова: «олимпийский», «паралимпийский»;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Единый календарный план (ЕКП) межрегиональных, всероссийских и международных физкультурных мероприятий и спортивных мероприятий;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Правила вида спорта (ПВС);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Положение о конкретном спортивном мероприятии (ПКСМ)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95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92484-7000-434C-B415-45D421DD7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Calibri,Regular_Embedded"/>
              </a:rPr>
              <a:t>Активно участвует Минспорт России в разработке, экспертизе и согласовании таких документов, как: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E1E39-B875-4A63-B639-EF467120D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Федеральные государственные образовательные стандарты (ФГОС), в частности, по направлению подготовки «Физическая культура для лиц с отклонениями в состоянии здоровья (адаптивная физическая культура)», утверждаются Министерством образования и науки Российской Федерации;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Профессиональные стандарты для должностей в области физической культуры и спорта, утверждаются Министерством по труду и социальному развитию Российской Федерации;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Правила представления субсидий из федерального бюджета бюджетам субъектов Российской Федерации на оказание адресной финансовой поддержки спортивным организациям, осуществляющим подготовку спортивного резерва для сборных команд Российской Федерации, утверждаются Правительством Российской Федерации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789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EB6504-C294-4739-9F70-69D4D2F37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361"/>
            <a:ext cx="10515600" cy="1586327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Calibri,Regular_Embedded"/>
              </a:rPr>
              <a:t>ФССП определяют условия и требования к спортивной подготовке по конкретному виду адаптивного спорта. К данным требованиям относятся:</a:t>
            </a:r>
            <a:br>
              <a:rPr lang="ru-RU" sz="2800" dirty="0">
                <a:latin typeface="Calibri,Regular_Embedded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B712DB-254B-48B1-ADB6-0CE21CDF0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ru-RU" sz="1800" b="0" i="0" u="none" strike="noStrike" baseline="0" dirty="0">
                <a:latin typeface="Calibri,Regular_Embedded"/>
              </a:rPr>
              <a:t>требования к структуре и содержанию программ спортивной подготовки, в том числе к освоению их теоретических и практических разделов применительно к каждому этапу спортивной подготовки;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нормативы физической подготовленности и иные спортивные нормативы с учетом возраста, пола лиц, проходящих спортивную подготовку, особенностей вида адаптивного спорта, его спортивных дисциплин;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требования к участию лиц, проходящих спортивную подготовку, и лиц, ее осуществляющих, в спортивных соревнованиях, предусмотренных в соответствии с реализуемой программой спортивной подготовки;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требования к результатам реализации программ спортивной подготовки на каждом из этапов спортивной подготовки;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особенности осуществления спортивной подготовки по отдельным спортивным дисциплинам видов адаптивного спорта;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требования к условиям реализации программ спортивной подготовки, в том числе кадров, материально-технической базы и инфраструктуры организаций, осуществляющих спортивную подготовку.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850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A9E756-EFD0-49A6-A096-34E8E7904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Calibri,Regular_Embedded"/>
              </a:rPr>
              <a:t>Главными же федеральными постоянно действующими структурами по развитию адаптивного спорта в России являются: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0BC023-2403-483F-AF40-4FC2A25C2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b="0" i="0" u="none" strike="noStrike" baseline="0" dirty="0">
                <a:latin typeface="Calibri,Regular_Embedded"/>
              </a:rPr>
              <a:t>общероссийские спортивные федерации по видам адаптивного спорта;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Общероссийское общественное объединение, созданное в организационно-правовой форме общественной организации, – </a:t>
            </a:r>
            <a:r>
              <a:rPr lang="ru-RU" sz="1800" b="1" i="0" u="none" strike="noStrike" baseline="0" dirty="0">
                <a:latin typeface="Calibri,Bold_Embedded"/>
              </a:rPr>
              <a:t>Паралимпийский комитет России;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Общероссийский союз физкультурно-спортивных общественных объединений инвалидов – </a:t>
            </a:r>
            <a:r>
              <a:rPr lang="ru-RU" sz="1800" b="1" i="0" u="none" strike="noStrike" baseline="0" dirty="0" err="1">
                <a:latin typeface="Calibri,Bold_Embedded"/>
              </a:rPr>
              <a:t>Сурдлимпийский</a:t>
            </a:r>
            <a:r>
              <a:rPr lang="ru-RU" sz="1800" b="1" i="0" u="none" strike="noStrike" baseline="0" dirty="0">
                <a:latin typeface="Calibri,Bold_Embedded"/>
              </a:rPr>
              <a:t> комитет России;</a:t>
            </a:r>
            <a:endParaRPr lang="ru-RU" sz="1800" dirty="0">
              <a:latin typeface="Calibri,Regular_Embedded"/>
            </a:endParaRPr>
          </a:p>
          <a:p>
            <a:r>
              <a:rPr lang="ru-RU" sz="1800" b="1" i="0" u="none" strike="noStrike" baseline="0" dirty="0">
                <a:latin typeface="Calibri,Bold_Embedded"/>
              </a:rPr>
              <a:t>Специальная</a:t>
            </a:r>
            <a:r>
              <a:rPr lang="ru-RU" sz="1800" b="1" dirty="0">
                <a:latin typeface="Calibri,Bold_Embedded"/>
              </a:rPr>
              <a:t> </a:t>
            </a:r>
            <a:r>
              <a:rPr lang="ru-RU" sz="1800" b="1" i="0" u="none" strike="noStrike" baseline="0" dirty="0">
                <a:latin typeface="Calibri,Bold_Embedded"/>
              </a:rPr>
              <a:t>Олимпиада России </a:t>
            </a:r>
            <a:r>
              <a:rPr lang="ru-RU" sz="1800" b="0" i="0" u="none" strike="noStrike" baseline="0" dirty="0">
                <a:latin typeface="Calibri,Regular_Embedded"/>
              </a:rPr>
              <a:t>(СОР) – общероссийская общественная благотворительная организация.</a:t>
            </a:r>
          </a:p>
        </p:txBody>
      </p:sp>
    </p:spTree>
    <p:extLst>
      <p:ext uri="{BB962C8B-B14F-4D97-AF65-F5344CB8AC3E}">
        <p14:creationId xmlns:p14="http://schemas.microsoft.com/office/powerpoint/2010/main" val="3331887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99757-30B9-4239-86EB-7ED407070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0" i="0" u="none" strike="noStrike" baseline="0" dirty="0">
                <a:latin typeface="Calibri,Regular_Embedded"/>
              </a:rPr>
              <a:t>В соответствии с включенными во Всероссийский реестр видами адаптивного спорта в России</a:t>
            </a:r>
            <a:br>
              <a:rPr lang="ru-RU" sz="1800" b="0" i="0" u="none" strike="noStrike" baseline="0" dirty="0">
                <a:latin typeface="Calibri,Regular_Embedded"/>
              </a:rPr>
            </a:br>
            <a:r>
              <a:rPr lang="ru-RU" sz="1800" b="0" i="0" u="none" strike="noStrike" baseline="0" dirty="0">
                <a:latin typeface="Calibri,Regular_Embedded"/>
              </a:rPr>
              <a:t>действуют следующие общероссийские спортивные федерации: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01109C-66DA-421C-8790-1CBA7C7B4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8866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1. Общероссийская общественная организация </a:t>
            </a:r>
            <a:r>
              <a:rPr lang="ru-RU" sz="1800" b="1" i="0" u="none" strike="noStrike" baseline="0" dirty="0">
                <a:latin typeface="Calibri,Bold_Embedded"/>
              </a:rPr>
              <a:t>«Всероссийская федерация спорта лиц с поражением опорно-двигательного аппарата».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Данная спортивная федерация объединяет спортсменов с нарушениями мышечной силы, диапазона (амплитуды) движений в суставах, дефицитом конечностей, низкорослостью, с нарушениями тонуса мышц, контроля координации движений, прочими ПОДА.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2. Общероссийская общественная физкультурно-спортивная организация </a:t>
            </a:r>
            <a:r>
              <a:rPr lang="ru-RU" sz="1800" b="1" i="0" u="none" strike="noStrike" baseline="0" dirty="0">
                <a:latin typeface="Calibri,Bold_Embedded"/>
              </a:rPr>
              <a:t>«Федерация спорта слепых».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Эта спортивная федерация объединяет незрячих спортсменов (с болезнями глаза и его придаточного аппарата).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3. Общероссийская общественная организация «</a:t>
            </a:r>
            <a:r>
              <a:rPr lang="ru-RU" sz="1800" b="1" i="0" u="none" strike="noStrike" baseline="0" dirty="0">
                <a:latin typeface="Calibri,Bold_Embedded"/>
              </a:rPr>
              <a:t>Всероссийская федерация спорта лиц с интеллектуальными нарушениями».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Данная спортивная федерация является одной из самых молодых федераций России. Она создана в 2012 г. в связи с включением в программу летних Паралимпийских игр 2012 г. в Лондоне восьми спортивных дисциплин спорта ЛИН. Это произошло после двенадцатилетней «дисквалификации» (исключения из программы) спорта ЛИН в системе паралимпийского мирового движения.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4. Общероссийская общественная организация инвалидов «</a:t>
            </a:r>
            <a:r>
              <a:rPr lang="ru-RU" sz="1800" b="1" i="0" u="none" strike="noStrike" baseline="0" dirty="0">
                <a:latin typeface="Calibri,Bold_Embedded"/>
              </a:rPr>
              <a:t>Всероссийская федерация футбола лиц с заболеванием церебральным параличом </a:t>
            </a:r>
            <a:r>
              <a:rPr lang="ru-RU" sz="1800" b="0" i="0" u="none" strike="noStrike" baseline="0" dirty="0">
                <a:latin typeface="Calibri,Regular_Embedded"/>
              </a:rPr>
              <a:t>(ЦП)</a:t>
            </a:r>
            <a:r>
              <a:rPr lang="ru-RU" sz="1800" b="1" i="0" u="none" strike="noStrike" baseline="0" dirty="0">
                <a:latin typeface="Calibri,Bold_Embedded"/>
              </a:rPr>
              <a:t>».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Данная спортивная федерация, образованная в связи с включением во ВРВС вида спорта – «футбол лиц с заболеванием ЦП», является исключением из правил в ряду других общероссийских спортивных федераций, развивающих виды адаптивного спорта, разделенные на группы по классификационному признаку (основанию деления) – виду заболевания (инвалидности, поражения, нарушения) спортсменов. Исходя из признанных видов адаптивного спорта – спорта глухих, слепых, лиц с ПОДА, ЛИН – «футбол лиц с заболеванием ЦП» не может быть признан как вид спорта, так как, по существу, является спортивной дисциплиной спорта лиц с ПОДА.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5. </a:t>
            </a:r>
            <a:r>
              <a:rPr lang="ru-RU" sz="1800" b="1" i="0" u="none" strike="noStrike" baseline="0" dirty="0">
                <a:latin typeface="Calibri,Bold_Embedded"/>
              </a:rPr>
              <a:t>Общероссийская спортивная федерация спорта глухих </a:t>
            </a:r>
            <a:r>
              <a:rPr lang="ru-RU" sz="1800" b="0" i="0" u="none" strike="noStrike" baseline="0" dirty="0">
                <a:latin typeface="Calibri,Regular_Embedded"/>
              </a:rPr>
              <a:t>(до 2010 г. – Российский спортивный союз глухих).</a:t>
            </a:r>
          </a:p>
        </p:txBody>
      </p:sp>
    </p:spTree>
    <p:extLst>
      <p:ext uri="{BB962C8B-B14F-4D97-AF65-F5344CB8AC3E}">
        <p14:creationId xmlns:p14="http://schemas.microsoft.com/office/powerpoint/2010/main" val="1246285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C9B59-F823-4783-B51E-167E983DA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>
                <a:latin typeface="Calibri,Regular_Embedded"/>
              </a:rPr>
              <a:t>Для спортсменов, имеющих поражение различных органов и систем, устанавливаются критерии минимального уровня поражения: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AAFDC6-040A-4704-BFC9-C63245CC4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9049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1) для лиц с ПОДА – устанавливаются международными федерациями четырех видов для каждого вида спорта, спортивной дисциплины по каждому из восьми типов поражений;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2) для людей с поражением зрения – острота зрения ниже 6/69 (0,1) и/или при концентрическом сужении границ поля зрения от точки фиксации менее 20°;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3) для людей с поражением интеллекта по версии INAS-FID:</a:t>
            </a:r>
          </a:p>
          <a:p>
            <a:r>
              <a:rPr lang="ru-RU" sz="1800" b="0" i="0" u="none" strike="noStrike" baseline="0" dirty="0">
                <a:latin typeface="Calibri,Regular_Embedded"/>
              </a:rPr>
              <a:t>уровень интеллекта в баллах не превышает 70 IQ (средний человек имеет 100 IQ);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наличие ограничений в овладении обычными навыками (общение, социальные навыки, самообслуживание и др.);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проявление умственной отсталости до достижения возраста 18 лет;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4) для людей с поражением слуха – ослабление слуха до 55 ДБ;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5) для людей с отклонениями в умственном развитии по версии SOI – соответствие одного из следующих критериев: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специалист или уполномоченная организация установили, что согласно критериям, применяемым на данной территории, данный человек имеет отклонения в умственном развитии;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данный человек имеет задержку в развитии когнитивных познавательных функций, что может быть определено стандартизированными показателями (например, коэффициентом интеллектуальности IQ) или иными показателями, которые в стране проживания человека воспринимаются специалистами в качестве убедительных свидетельств наличия задержки в развитии когнитивных функций;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наличие функциональных ограничений как в действии общих познавательных функций (например, IQ), так и в адаптивных навыках (таких, как отдых, работа, независимая жизнь, </a:t>
            </a:r>
            <a:r>
              <a:rPr lang="ru-RU" sz="1800" b="0" i="0" u="none" strike="noStrike" baseline="0" dirty="0" err="1">
                <a:latin typeface="Calibri,Regular_Embedded"/>
              </a:rPr>
              <a:t>самонаправленность</a:t>
            </a:r>
            <a:r>
              <a:rPr lang="ru-RU" sz="1800" b="0" i="0" u="none" strike="noStrike" baseline="0" dirty="0">
                <a:latin typeface="Calibri,Regular_Embedded"/>
              </a:rPr>
              <a:t> или забота о себе).</a:t>
            </a:r>
          </a:p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Люди, чьи функциональные ограничения основаны исключительно на физических или эмоциональных отклонениях, развитии органов чувств или познавательных функций, отклонениях в поведении, не могут принимать участие в мероприятиях Специальной Олимпиады в качестве специальных спортсменов.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3650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C85D43-C0E0-4F9F-8958-56C227553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0653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Calibri,Regular_Embedded"/>
              </a:rPr>
              <a:t>В настоящее время паралимпийское движение является основным, главным направлением развития адаптивного спорта в мире.</a:t>
            </a:r>
            <a:br>
              <a:rPr lang="ru-RU" sz="2400" dirty="0">
                <a:latin typeface="Calibri,Regular_Embedded"/>
              </a:rPr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2016C6-111D-4626-BADC-14C814438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ru-RU" sz="1800" b="0" i="0" u="none" strike="noStrike" baseline="0" dirty="0">
                <a:latin typeface="Calibri,Regular_Embedded"/>
              </a:rPr>
              <a:t>Это объясняется следующими факторами: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использованием традиционной для здоровых людей модели соревновательной деятельности, хорошо понятной большинству жителей планеты, зрителей, болельщиков и наиболее эффективной для адаптации спортсменов к условиям реальных социально-экономических отношений, социализации и социальной интеграции инвалидов, для повышения их реабилитационного потенциала и уровня качества жизни;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распространением этого движения в большем количестве стран мира по сравнению с другими направлениями адаптивного спорта;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наибольшей известностью паралимпийских видов спорта у представителей средств массовой информации, широких слоев населения;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охватом наибольшего количества видов патологии, нарушений здоровья людей программами паралимпийских видов спорта – нарушения зрения, интеллекта, опорно-двигательного аппарата (ампутации, ДЦП, травмы позвоночника и спинного мозга, большое количество заболеваний, объединенных термином «прочие»), заболевания внутренних органов и т. д., и т. п.;</a:t>
            </a:r>
          </a:p>
          <a:p>
            <a:pPr algn="l"/>
            <a:r>
              <a:rPr lang="ru-RU" sz="1800" b="0" i="0" u="none" strike="noStrike" baseline="0" dirty="0">
                <a:latin typeface="Calibri,Regular_Embedded"/>
              </a:rPr>
              <a:t>наибольшим количеством занимающихся паралимпийскими видами спорта в мире и др.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061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A05B9-032B-4ED3-BFEE-C5A44FCF0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688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Calibri,Regular_Embedded"/>
              </a:rPr>
              <a:t>Для спортивной тренировки в паралимпийских видах спорта характерно следующее: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B44F65-D0A6-4F85-8198-4E9330FC9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935" y="1277178"/>
            <a:ext cx="11797748" cy="5476461"/>
          </a:xfrm>
        </p:spPr>
        <p:txBody>
          <a:bodyPr>
            <a:noAutofit/>
          </a:bodyPr>
          <a:lstStyle/>
          <a:p>
            <a:pPr algn="l"/>
            <a:r>
              <a:rPr lang="ru-RU" sz="1600" b="0" i="0" u="none" strike="noStrike" baseline="0" dirty="0">
                <a:latin typeface="Calibri,Regular_Embedded"/>
              </a:rPr>
              <a:t>направленность на достижение индивидуально возможного высшего результата в одном виде спорта или спортивной дисциплине, стремление к рекордному достижению в своем спортивно- функциональном классе;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ранняя (своевременная) и углубленная специализация спортсмена в избранном виде спорта или его конкретной дисциплине;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тщательный отбор спортсменов для систематических занятий тем или иным видом спорта на основе своевременной медицинской и спортивно-функциональной классификации, периодического их переосвидетельствования;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большая продолжительность занятий, необходимая для достижения спортивных максимальных результатов, и относительно ограниченный период их демонстрации;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высокий уровень тренировочных и соревновательных нагрузок, предъявляющих повышенные требования к состоянию здоровья спортсменов, его психофизическим возможностям, требующий организации постоянного углубленного медицинского обследования спортсменов и научно-методического сопровождения их тренировочного и соревновательного процессов;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первостепенная роль индивидуализации процесса подготовки спортсменов;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необходимость систематического и углубленного комплексного контроля над состоянием тренированности спортсмена в процессе занятий и соревнований;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руководящая роль тренера при достаточно высокой самостоятельности и творческом отношении к тренировочному процессу самого спортсмена;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широкое использование в тренировочном процессе неспецифических средств и методов подготовки, позволяющих полнее раскрыть функциональные резервы организма спортсмена, имеющего те или иные отклонения от нормы;</a:t>
            </a:r>
          </a:p>
          <a:p>
            <a:pPr algn="l"/>
            <a:r>
              <a:rPr lang="ru-RU" sz="1600" b="0" i="0" u="none" strike="noStrike" baseline="0" dirty="0">
                <a:latin typeface="Calibri,Regular_Embedded"/>
              </a:rPr>
              <a:t>сочетание учебно-тренировочного процесса и соревновательной деятельности с реабилитационным и лечебным процессами, необходимостью выполнения рекомендаций лечащего врача, представителей социальной службы.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444712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2195</Words>
  <Application>Microsoft Office PowerPoint</Application>
  <PresentationFormat>Широкоэкранный</PresentationFormat>
  <Paragraphs>105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Calibri,Bold_Embedded</vt:lpstr>
      <vt:lpstr>Calibri,Italic_Embedded</vt:lpstr>
      <vt:lpstr>Calibri,Regular_Embedded</vt:lpstr>
      <vt:lpstr>Times New Roman</vt:lpstr>
      <vt:lpstr>YS Text</vt:lpstr>
      <vt:lpstr>Тема Office</vt:lpstr>
      <vt:lpstr>Организационно-методические основы подготовки в адаптивном спорте</vt:lpstr>
      <vt:lpstr>Адаптивный спорт</vt:lpstr>
      <vt:lpstr>Адаптивный спорт</vt:lpstr>
      <vt:lpstr>Учреждения и организации в области физической культуры и спорта</vt:lpstr>
      <vt:lpstr>Отделения адаптивного спорта</vt:lpstr>
      <vt:lpstr>Обеспечение адаптивного спорта на государственном уровне</vt:lpstr>
      <vt:lpstr>В системе органов государственной власти и местного самоуправления необходимо выделить три структуры, функции которых прямым образом направлены на развитие адаптивного спорта:</vt:lpstr>
      <vt:lpstr>Активно участвует Минспорт России в разработке, экспертизе и согласовании таких документов, как:</vt:lpstr>
      <vt:lpstr>ФССП определяют условия и требования к спортивной подготовке по конкретному виду адаптивного спорта. К данным требованиям относятся: </vt:lpstr>
      <vt:lpstr>Главными же федеральными постоянно действующими структурами по развитию адаптивного спорта в России являются:</vt:lpstr>
      <vt:lpstr>В соответствии с включенными во Всероссийский реестр видами адаптивного спорта в России действуют следующие общероссийские спортивные федерации:</vt:lpstr>
      <vt:lpstr>Для спортсменов, имеющих поражение различных органов и систем, устанавливаются критерии минимального уровня поражения:</vt:lpstr>
      <vt:lpstr>В настоящее время паралимпийское движение является основным, главным направлением развития адаптивного спорта в мире. </vt:lpstr>
      <vt:lpstr>Для спортивной тренировки в паралимпийских видах спорта характерно следующее: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Организационно-методические основы подготовки в адаптивном спорте</dc:title>
  <dc:creator>Николай Чертов</dc:creator>
  <cp:lastModifiedBy>Николай Чертов</cp:lastModifiedBy>
  <cp:revision>8</cp:revision>
  <dcterms:created xsi:type="dcterms:W3CDTF">2024-09-11T13:15:34Z</dcterms:created>
  <dcterms:modified xsi:type="dcterms:W3CDTF">2024-09-11T19:24:44Z</dcterms:modified>
</cp:coreProperties>
</file>