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1" r:id="rId4"/>
    <p:sldId id="282" r:id="rId5"/>
    <p:sldId id="27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42" y="3645024"/>
            <a:ext cx="9125956" cy="1829761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Лекция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6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3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3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13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СПОРТИВНАЯ ПСИХОДИАГНОСТИКА</a:t>
            </a:r>
            <a: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2400" cy="11997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Психология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физической </a:t>
            </a:r>
            <a:r>
              <a:rPr lang="ru-RU" sz="2800" b="1" dirty="0">
                <a:latin typeface="Times New Roman"/>
                <a:ea typeface="Times New Roman"/>
              </a:rPr>
              <a:t>культуры</a:t>
            </a:r>
            <a:endParaRPr lang="ru-RU" dirty="0"/>
          </a:p>
        </p:txBody>
      </p:sp>
      <p:pic>
        <p:nvPicPr>
          <p:cNvPr id="4" name="Picture 4" descr="C:\Users\Public\Кривсун\Информатизация\sfedu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3264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ublic\Кривсун\Информатизация\akademi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170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9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 fontAlgn="base">
              <a:lnSpc>
                <a:spcPct val="115000"/>
              </a:lnSpc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Психодиагностика в спорте осуществляется с целью спортивного отбора, в тренировочном процессе и во время соревнований. Проводится она для того, чтобы в последующем сформулировать психолого-педагогические и психогигиенические рекомендации, спланировать и более эффективно осуществить систему воздействия на спортсмена.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психодиагностики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8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это </a:t>
            </a:r>
            <a:r>
              <a:rPr lang="ru-RU" sz="2800" dirty="0">
                <a:latin typeface="Times New Roman"/>
                <a:ea typeface="Calibri"/>
              </a:rPr>
              <a:t>описание конкретного человека в терминах общей психологической модели, полученное в ходе целенаправленной оценки индивидуальных особенностей психической регуляции деятельности и поведения обследуемого, объединенных в модифицированную модель личности, которая определяет порядок интерпретации указанных оценок, соответствует </a:t>
            </a:r>
            <a:r>
              <a:rPr lang="ru-RU" sz="2800" dirty="0" smtClean="0">
                <a:latin typeface="Times New Roman"/>
                <a:ea typeface="Calibri"/>
              </a:rPr>
              <a:t>конкретным </a:t>
            </a:r>
            <a:r>
              <a:rPr lang="ru-RU" sz="2800" dirty="0">
                <a:latin typeface="Times New Roman"/>
                <a:ea typeface="Calibri"/>
              </a:rPr>
              <a:t>целям и методам </a:t>
            </a:r>
            <a:r>
              <a:rPr lang="ru-RU" sz="2800" dirty="0" smtClean="0">
                <a:latin typeface="Times New Roman"/>
                <a:ea typeface="Calibri"/>
              </a:rPr>
              <a:t>обследования</a:t>
            </a:r>
            <a:r>
              <a:rPr lang="ru-RU" sz="2800" dirty="0">
                <a:latin typeface="Times New Roman"/>
                <a:ea typeface="Calibri"/>
              </a:rPr>
              <a:t>, а также задаче прогнозирования параметров деятельности и поведения субъекта в различных обстоятельствах его жизни.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/>
                <a:ea typeface="Calibri"/>
              </a:rPr>
              <a:t>Предмет психодиагностики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47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50215" algn="just" fontAlgn="base">
              <a:lnSpc>
                <a:spcPct val="115000"/>
              </a:lnSpc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Рассчитаны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на изучение умственного и психомоторного развития, специальных способностей к конкретным видам спорта, психических, (предсоревновательных, соревновательных,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послесоревновательных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и др.) состояний спортсменов, в частности, состояния психической готовности к соревнованию, состояние тренированности и пр. могут быть применены и для отбора кандидатов в сборные команды.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/>
                <a:ea typeface="Times New Roman"/>
                <a:cs typeface="Times New Roman"/>
              </a:rPr>
              <a:t>Психодиагностические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методы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750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608198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ru-RU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Опросник САН - исследование </a:t>
            </a: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функционального </a:t>
            </a:r>
            <a:r>
              <a:rPr lang="ru-RU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состояния человека.</a:t>
            </a:r>
          </a:p>
          <a:p>
            <a:pPr algn="just">
              <a:spcAft>
                <a:spcPts val="1000"/>
              </a:spcAft>
            </a:pPr>
            <a:r>
              <a:rPr lang="ru-RU" sz="2800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</a:t>
            </a:r>
            <a:r>
              <a:rPr lang="ru-RU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ногоцветный </a:t>
            </a: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тест М. </a:t>
            </a:r>
            <a:r>
              <a:rPr lang="ru-RU" sz="280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Люшера</a:t>
            </a: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определение </a:t>
            </a:r>
            <a:r>
              <a:rPr lang="ru-RU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психофизического </a:t>
            </a:r>
            <a:r>
              <a:rPr lang="ru-RU" sz="2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состояния.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9705" indent="450215" algn="just"/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Методика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Шульте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определение динамики работоспособности.</a:t>
            </a:r>
          </a:p>
          <a:p>
            <a:pPr marL="179705" indent="450215" algn="just"/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Корректурная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проба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Бурдона-Анфимова -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змерение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устойчивости и концентрации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внимания.</a:t>
            </a:r>
          </a:p>
          <a:p>
            <a:pPr marL="179705" indent="450215" algn="just"/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Опросник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Спилбергера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- исследования тревожности.</a:t>
            </a:r>
          </a:p>
          <a:p>
            <a:pPr marL="179705" indent="450215" algn="just"/>
            <a:r>
              <a:rPr lang="ru-RU" sz="2800" dirty="0" smtClean="0">
                <a:latin typeface="Times New Roman"/>
                <a:ea typeface="Times New Roman"/>
              </a:rPr>
              <a:t>Тест </a:t>
            </a:r>
            <a:r>
              <a:rPr lang="ru-RU" sz="2800" dirty="0">
                <a:latin typeface="Times New Roman"/>
                <a:ea typeface="Times New Roman"/>
              </a:rPr>
              <a:t>«Самооценка психических состояний» (по </a:t>
            </a:r>
            <a:r>
              <a:rPr lang="ru-RU" sz="2800" dirty="0" err="1">
                <a:latin typeface="Times New Roman"/>
                <a:ea typeface="Times New Roman"/>
              </a:rPr>
              <a:t>Айзенку</a:t>
            </a:r>
            <a:r>
              <a:rPr lang="ru-RU" sz="2800" dirty="0" smtClean="0">
                <a:latin typeface="Times New Roman"/>
                <a:ea typeface="Times New Roman"/>
              </a:rPr>
              <a:t>).</a:t>
            </a:r>
            <a:endParaRPr lang="ru-RU" sz="2800" dirty="0">
              <a:latin typeface="Times New Roman"/>
              <a:ea typeface="Times New Roman"/>
            </a:endParaRPr>
          </a:p>
          <a:p>
            <a:pPr marL="179705" indent="450215" algn="just"/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79705" indent="450215" algn="just"/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indent="450215" algn="ctr" fontAlgn="base"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Методики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применяемые в спортивной деятельности для определения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психофизического состояния спортсменов</a:t>
            </a:r>
            <a:endParaRPr lang="ru-RU" sz="32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151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Спасибо за 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298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</TotalTime>
  <Words>228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     Лекция 6    СПОРТИВНАЯ ПСИХОДИАГНОСТИКА  </vt:lpstr>
      <vt:lpstr>Цель психодиагностики</vt:lpstr>
      <vt:lpstr>Предмет психодиагностики </vt:lpstr>
      <vt:lpstr>Психодиагностические методы</vt:lpstr>
      <vt:lpstr>Методики применяемые в спортивной деятельности для определения психофизического состояния спортсменов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  ВВЕДЕНИЕ В СПОРТИВНУЮ ПСИХОЛОГИЮ</dc:title>
  <dc:creator>Софик</dc:creator>
  <cp:lastModifiedBy>Бандик</cp:lastModifiedBy>
  <cp:revision>21</cp:revision>
  <dcterms:created xsi:type="dcterms:W3CDTF">2014-07-24T16:08:07Z</dcterms:created>
  <dcterms:modified xsi:type="dcterms:W3CDTF">2014-08-11T20:30:11Z</dcterms:modified>
</cp:coreProperties>
</file>