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076" y="4077072"/>
            <a:ext cx="9125956" cy="182976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Лекция 3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600" kern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ПСИХОЛОГИЧЕСКИЕ ОСОБЕННОСТИ ЛИЧНОСТИ ТРЕНЕРА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Характеризуется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передачей тренером части своих полномочий и функций членам коллектива или своим помощникам.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800" dirty="0" smtClean="0">
                <a:latin typeface="Times New Roman"/>
                <a:ea typeface="Calibri"/>
                <a:cs typeface="Times New Roman"/>
              </a:rPr>
              <a:t>Развивая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дискуссию и обсуждая вопросы, касающиеся деятельности коллектива, тренер развивает деловую личную инициативу и самостоятельность у своих подопечных, не пересекая ту грань, за которой он может оказаться у них на поводу. Коллективно обсуждая те или иные проблемы, тренер-демократ делает это не ради формы. Он действительно желает знать мнение спортсменов, чтобы учесть его, принимая решение. Вместе с тем ответственные и срочные дела, требующие немедленных действий, тренер выполняет сам.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Демократический, стиль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работы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0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733256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характеризуется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минимальным вмешательством тренера в процесс управления командой.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Контроль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за деятельностью подчиненных он осуществляет от случая к случаю, основное свое назначение видит в снабжении их информацией и посредничестве между своим коллективом и другими, что мешает ему знать внутренние процессы взаимодействия. </a:t>
            </a:r>
          </a:p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Требования, советы, рекомендации в общении с учениками у тренера-либерала отсутствуют, их заменяют просьбы и уговоры. Любые объяснения нарушения дисциплины, невыполнения задания он принимает без критической оценки. </a:t>
            </a:r>
          </a:p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Такой тренер крайне равнодушен к мнению учеников и окружающих о нем, малообщителен и безынициативен во всем, безразличен к своей управленческой деятельности.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Либеральный стиль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работы тренера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46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ru-RU" sz="3800" dirty="0" smtClean="0">
                <a:latin typeface="Times New Roman"/>
                <a:ea typeface="Calibri"/>
              </a:rPr>
              <a:t>1. Личность </a:t>
            </a:r>
            <a:r>
              <a:rPr lang="ru-RU" sz="3800" dirty="0">
                <a:latin typeface="Times New Roman"/>
                <a:ea typeface="Calibri"/>
              </a:rPr>
              <a:t>немыслима вне общества так же, как и человеческое общество не может существовать без составляющих его личностей. Человек всегда является членом того или другого общественного </a:t>
            </a:r>
            <a:r>
              <a:rPr lang="ru-RU" sz="3800" dirty="0" smtClean="0">
                <a:latin typeface="Times New Roman"/>
                <a:ea typeface="Calibri"/>
              </a:rPr>
              <a:t>коллектива. </a:t>
            </a:r>
            <a:r>
              <a:rPr lang="ru-RU" sz="3800" dirty="0">
                <a:latin typeface="Times New Roman"/>
                <a:ea typeface="Calibri"/>
              </a:rPr>
              <a:t>Активная деятельность, взаимоотношения в коллективе в значительной степени определяют и формируют индивидуальные черты личности. </a:t>
            </a:r>
            <a:endParaRPr lang="ru-RU" sz="3800" dirty="0" smtClean="0">
              <a:latin typeface="Times New Roman"/>
              <a:ea typeface="Calibri"/>
            </a:endParaRPr>
          </a:p>
          <a:p>
            <a:pPr indent="0" algn="just">
              <a:buNone/>
            </a:pPr>
            <a:endParaRPr lang="ru-RU" sz="3800" dirty="0" smtClean="0">
              <a:latin typeface="Times New Roman"/>
              <a:ea typeface="Calibri"/>
            </a:endParaRPr>
          </a:p>
          <a:p>
            <a:pPr indent="0" algn="just">
              <a:buNone/>
            </a:pPr>
            <a:r>
              <a:rPr lang="ru-RU" sz="3800" dirty="0" smtClean="0">
                <a:latin typeface="Times New Roman"/>
                <a:ea typeface="Calibri"/>
              </a:rPr>
              <a:t>2</a:t>
            </a:r>
            <a:r>
              <a:rPr lang="ru-RU" sz="3800" dirty="0">
                <a:latin typeface="Times New Roman"/>
                <a:ea typeface="Calibri"/>
              </a:rPr>
              <a:t>. Современный спорт требует незаурядных способностей от тренера. Он должен владеть всем арсеналом современных знаний, учитывать психологические, социальные, материально-технические и все другие аспекты подготовки спортсмена. Успехи спортсменов во многом зависят от личности тренера - его знаний, педагогического таланта, авторитета, воли, способности к творческому обобщению. По своей сути тренер - это, прежде всего педагог, и к нему предъявляются все те же требования, как и к любому воспитателю. </a:t>
            </a:r>
            <a:endParaRPr lang="ru-RU" sz="3800" dirty="0" smtClean="0">
              <a:latin typeface="Times New Roman"/>
              <a:ea typeface="Calibri"/>
            </a:endParaRPr>
          </a:p>
          <a:p>
            <a:pPr indent="450215" algn="just"/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67"/>
            <a:ext cx="8229600" cy="11430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4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lvl="0" indent="450215" algn="just">
              <a:buClr>
                <a:srgbClr val="4F81BD"/>
              </a:buClr>
            </a:pPr>
            <a:r>
              <a:rPr lang="ru-RU" sz="3800" dirty="0">
                <a:solidFill>
                  <a:prstClr val="black"/>
                </a:solidFill>
                <a:latin typeface="Times New Roman"/>
                <a:ea typeface="Calibri"/>
              </a:rPr>
              <a:t>3. Мастерство тренера во многом определяется имеющимися у него качествами, которые придают своеобразие его общению с учащимися, определяют быстроту и степень овладения им различными умениями. Наиболее важными из них являются профессионально важные качества личности тренера: мировоззренческие, нравственные, коммуникативные (включая педагогический такт), волевые, интеллектуальные, — включая персептивные, </a:t>
            </a:r>
            <a:r>
              <a:rPr lang="ru-RU" sz="3800" dirty="0" err="1">
                <a:solidFill>
                  <a:prstClr val="black"/>
                </a:solidFill>
                <a:latin typeface="Times New Roman"/>
                <a:ea typeface="Calibri"/>
              </a:rPr>
              <a:t>аттенционные</a:t>
            </a:r>
            <a:r>
              <a:rPr lang="ru-RU" sz="3800" dirty="0">
                <a:solidFill>
                  <a:prstClr val="black"/>
                </a:solidFill>
                <a:latin typeface="Times New Roman"/>
                <a:ea typeface="Calibri"/>
              </a:rPr>
              <a:t> (качества внимания), анемические (качества памяти), — двигательные (психомоторные). </a:t>
            </a:r>
            <a:endParaRPr lang="ru-RU" sz="38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indent="0" algn="just">
              <a:buClr>
                <a:srgbClr val="4F81BD"/>
              </a:buClr>
              <a:buNone/>
            </a:pPr>
            <a:endParaRPr lang="ru-RU" sz="4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3800" dirty="0" smtClean="0">
                <a:latin typeface="Times New Roman"/>
                <a:ea typeface="Calibri"/>
              </a:rPr>
              <a:t>4</a:t>
            </a:r>
            <a:r>
              <a:rPr lang="ru-RU" sz="3800" dirty="0">
                <a:latin typeface="Times New Roman"/>
                <a:ea typeface="Calibri"/>
              </a:rPr>
              <a:t>. Многое во взаимоотношениях между тренером и учениками зависит от поведения самого тренера. Дело в том, что представление о качествах «идеального тренера» расходятся у тренеров и учеников. </a:t>
            </a:r>
            <a:endParaRPr lang="ru-RU" sz="3800" dirty="0" smtClean="0">
              <a:latin typeface="Times New Roman"/>
              <a:ea typeface="Calibri"/>
            </a:endParaRPr>
          </a:p>
          <a:p>
            <a:pPr indent="0" algn="just">
              <a:buNone/>
            </a:pPr>
            <a:endParaRPr lang="ru-RU" sz="3800" dirty="0">
              <a:latin typeface="Times New Roman"/>
              <a:ea typeface="Calibri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latin typeface="Times New Roman"/>
                <a:ea typeface="Calibri"/>
                <a:cs typeface="Times New Roman"/>
              </a:rPr>
              <a:t>5. Индивидуальный стиль руководства тренера обусловлен личностными качествами тренера; поведением тренера, тоном голоса, каким он отдает распоряжения, внешним видом; необходимостью, разумностью приказов и их своевременностью; психическим состоянием спортсменов.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7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120680"/>
          </a:xfrm>
        </p:spPr>
        <p:txBody>
          <a:bodyPr>
            <a:normAutofit/>
          </a:bodyPr>
          <a:lstStyle/>
          <a:p>
            <a:pPr indent="450215" algn="just"/>
            <a:r>
              <a:rPr lang="ru-RU" sz="2800" dirty="0">
                <a:latin typeface="Times New Roman"/>
                <a:ea typeface="Calibri"/>
              </a:rPr>
              <a:t>Мастерство тренера во многом определяется имеющимися у него качествами, которые придают своеобразие его общению с учащимися, определяют быстроту и степень овладения им различными умениями. </a:t>
            </a:r>
            <a:endParaRPr lang="ru-RU" sz="2800" dirty="0" smtClean="0">
              <a:latin typeface="Times New Roman"/>
              <a:ea typeface="Calibri"/>
            </a:endParaRPr>
          </a:p>
          <a:p>
            <a:pPr indent="450215" algn="just"/>
            <a:r>
              <a:rPr lang="ru-RU" sz="2800" dirty="0">
                <a:latin typeface="Times New Roman"/>
                <a:ea typeface="Calibri"/>
              </a:rPr>
              <a:t>Современный спорт требует незаурядных способностей от тренера. Он должен владеть всем арсеналом современных знаний, учитывать психологические, социальные, материально-технические и все другие аспекты подготовки спортсмена. </a:t>
            </a:r>
            <a:r>
              <a:rPr lang="ru-RU" sz="2800" dirty="0" smtClean="0">
                <a:latin typeface="Times New Roman"/>
                <a:ea typeface="Calibri"/>
              </a:rPr>
              <a:t>Успех спортсмена </a:t>
            </a:r>
            <a:r>
              <a:rPr lang="ru-RU" sz="2800" dirty="0">
                <a:latin typeface="Times New Roman"/>
                <a:ea typeface="Calibri"/>
              </a:rPr>
              <a:t>во многом зависят от личности тренера - его знаний, педагогического таланта, авторитета, воли, способности к творческому обобщению.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680520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К профессионально важным качествам тренера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относятся:</a:t>
            </a:r>
          </a:p>
          <a:p>
            <a:pPr indent="450215" algn="just"/>
            <a:endParaRPr lang="ru-RU" sz="36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Нравственные; </a:t>
            </a:r>
          </a:p>
          <a:p>
            <a:pPr indent="450215" algn="just"/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Коммуникабельные; </a:t>
            </a:r>
          </a:p>
          <a:p>
            <a:pPr indent="450215" algn="just"/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Волевые; </a:t>
            </a:r>
          </a:p>
          <a:p>
            <a:pPr indent="450215" algn="just"/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Интеллектуальные;</a:t>
            </a:r>
          </a:p>
          <a:p>
            <a:pPr indent="450215" algn="just"/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П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Calibri"/>
              </a:rPr>
              <a:t>сихомоторные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116024"/>
          </a:xfrm>
        </p:spPr>
        <p:txBody>
          <a:bodyPr>
            <a:normAutofit fontScale="92500" lnSpcReduction="20000"/>
          </a:bodyPr>
          <a:lstStyle/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Многое во взаимоотношениях между тренером и учениками зависит от поведения самого тренера, от его стиля руководства.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Представление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о качествах «идеального тренера» расходятся у тренеров и спортсменов.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Первые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акцентируют внимание,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деловых и профессиональных качествах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тренера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(эрудиция, требовательность, строгость, умение находить оптимальные пути для решения трудных ситуаций). Чуткость, отзывчивость, общительность, доброжелательность тоже отмечаются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тренерами,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но им не придается решающего значения.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Спортсмены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же, наоборот, выдвигают эти качества на первое место. Вначале спортсмены смотрят, «какой он человек», а потом уже обращают внимание на то, как тренер проводит тренировку. </a:t>
            </a:r>
            <a:endParaRPr lang="ru-RU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Психологические особенности взаимоотношений тренера и спортсмена</a:t>
            </a:r>
            <a:endParaRPr lang="ru-RU" sz="36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5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120680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Понимание спортсменами профессиональных задач воспитания и обучения приходит вместе с ростом их самосознания.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Спортсмены-разрядники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МС считают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наиболее значимыми коммуникативные качества тренера,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которых непосредственно проявляется его отношение к ним (доброта, отзывчивость, справедливость, тактичность, общительность).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Спортсмены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сборных команд страны оценивают тренеров, исходя из функционального подхода. Они считают наиболее значимыми те качества, которые отражают профессионально-деловую подготовку тренеров (высокий уровень компетентности в вопросах методики тренировки, творческое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отношение,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знание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тактики,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умение настроить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спортсмена,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поддерживать дисциплину на сборах, требовательность). </a:t>
            </a:r>
            <a:endParaRPr lang="ru-RU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3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Clr>
                <a:srgbClr val="4F81BD"/>
              </a:buClr>
              <a:buSzPts val="1000"/>
              <a:buNone/>
              <a:tabLst>
                <a:tab pos="90170" algn="l"/>
                <a:tab pos="270510" algn="l"/>
                <a:tab pos="630555" algn="l"/>
              </a:tabLst>
            </a:pPr>
            <a:r>
              <a:rPr lang="ru-RU" sz="2800" dirty="0">
                <a:latin typeface="Times New Roman"/>
                <a:ea typeface="Calibri"/>
              </a:rPr>
              <a:t>Взаимоотношения тренера и спортсмена в процессе соревнования во многом отличаются от их взаимоотношений во время тренировочных занятий. </a:t>
            </a:r>
          </a:p>
          <a:p>
            <a:pPr marL="0" lvl="0" indent="0" algn="just">
              <a:lnSpc>
                <a:spcPct val="115000"/>
              </a:lnSpc>
              <a:buClr>
                <a:srgbClr val="4F81BD"/>
              </a:buClr>
              <a:buSzPts val="1000"/>
              <a:buNone/>
              <a:tabLst>
                <a:tab pos="90170" algn="l"/>
                <a:tab pos="270510" algn="l"/>
                <a:tab pos="630555" algn="l"/>
              </a:tabLst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Clr>
                <a:srgbClr val="4F81BD"/>
              </a:buClr>
              <a:buSzPts val="1000"/>
              <a:buNone/>
              <a:tabLst>
                <a:tab pos="90170" algn="l"/>
                <a:tab pos="270510" algn="l"/>
                <a:tab pos="630555" algn="l"/>
              </a:tabLs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Отношение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 манера общения тренера со спортсменами во время соревнования должны быть обычными либо более легкими. Содержание и форму своих общений со спортсменом необходимо очень тщательно контролировать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90170" algn="l"/>
                <a:tab pos="270510" algn="l"/>
                <a:tab pos="630555" algn="l"/>
              </a:tabLst>
            </a:pP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и спортсмен в процессе соревнований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376672"/>
          </a:xfrm>
        </p:spPr>
        <p:txBody>
          <a:bodyPr>
            <a:normAutofit fontScale="92500" lnSpcReduction="10000"/>
          </a:bodyPr>
          <a:lstStyle/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Под стилем руководства в психологии понимаются: «...индивидуально-типические особенности целостной, относительно устойчивой системы способов, методов, приемов воздействия руководителя на коллектив с целью эффективного выполнения управленческих функций». </a:t>
            </a:r>
          </a:p>
          <a:p>
            <a:endParaRPr lang="ru-RU" dirty="0" smtClean="0"/>
          </a:p>
          <a:p>
            <a:pPr marL="109728" lvl="0" indent="0">
              <a:buClr>
                <a:srgbClr val="4F81BD"/>
              </a:buClr>
              <a:buNone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Индивидуальный стиль руководства тренера обусловлен:</a:t>
            </a:r>
          </a:p>
          <a:p>
            <a:pPr marL="109728" lvl="0" indent="0">
              <a:buClr>
                <a:srgbClr val="4F81BD"/>
              </a:buClr>
              <a:buNone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buClr>
                <a:srgbClr val="4F81BD"/>
              </a:buClr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личностными качествами тренера; </a:t>
            </a:r>
          </a:p>
          <a:p>
            <a:pPr lvl="0">
              <a:buClr>
                <a:srgbClr val="4F81BD"/>
              </a:buClr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поведением тренера, тоном голоса, каким он отдает распоряжения, внешним видом; </a:t>
            </a:r>
          </a:p>
          <a:p>
            <a:pPr lvl="0">
              <a:buClr>
                <a:srgbClr val="4F81BD"/>
              </a:buClr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необходимостью, разумностью приказов и их своевременностью; </a:t>
            </a:r>
          </a:p>
          <a:p>
            <a:pPr lvl="0">
              <a:buClr>
                <a:srgbClr val="4F81BD"/>
              </a:buClr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психическим состоянием спортсменов.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52536" y="5467"/>
            <a:ext cx="9396536" cy="1143000"/>
          </a:xfrm>
        </p:spPr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Разновидности стилей руководства тренера</a:t>
            </a:r>
            <a:endParaRPr lang="ru-RU" sz="4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77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966123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</a:rPr>
              <a:t>Стили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Calibri"/>
              </a:rPr>
              <a:t>руководства были впервые исследованы немецким психологом Куртом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</a:rPr>
              <a:t>Левиным,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Calibri"/>
              </a:rPr>
              <a:t>которому принадлежат и названия основных стилей: </a:t>
            </a:r>
            <a:endParaRPr lang="ru-RU" sz="3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0" algn="just">
              <a:buNone/>
            </a:pPr>
            <a:endParaRPr lang="ru-RU" sz="1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indent="450215" algn="just"/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</a:rPr>
              <a:t>Авторитарный; </a:t>
            </a:r>
          </a:p>
          <a:p>
            <a:pPr indent="450215" algn="just"/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</a:rPr>
              <a:t>Демократический; </a:t>
            </a:r>
          </a:p>
          <a:p>
            <a:pPr indent="450215" algn="just"/>
            <a:r>
              <a:rPr lang="ru-RU" sz="3000" dirty="0" smtClean="0">
                <a:solidFill>
                  <a:srgbClr val="000000"/>
                </a:solidFill>
                <a:latin typeface="Times New Roman"/>
                <a:ea typeface="Calibri"/>
              </a:rPr>
              <a:t>Либеральный. </a:t>
            </a:r>
            <a:endParaRPr lang="ru-RU" sz="3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>
              <a:buClr>
                <a:srgbClr val="4F81BD"/>
              </a:buClr>
            </a:pPr>
            <a:endParaRPr lang="ru-RU" sz="2400" dirty="0">
              <a:solidFill>
                <a:prstClr val="black"/>
              </a:solidFill>
            </a:endParaRPr>
          </a:p>
          <a:p>
            <a:pPr indent="450215" algn="just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жизни редко встречаются тренеры, деятельность которых четко укладывалась бы в рамки одного стиля руководства. Обычно в своей работе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тренер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применяет все три стиля, но выраженность каждого из них бывает различной. Преобладание одного или двух из них характеризует тот или иной индивидуальный стиль руководства тренера.</a:t>
            </a: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8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8964488" cy="4900000"/>
          </a:xfrm>
        </p:spPr>
        <p:txBody>
          <a:bodyPr>
            <a:normAutofit fontScale="92500"/>
          </a:bodyPr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Характеризуется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полным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единоличным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принятием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решений,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стремлением оставить за собой исключительное право поощрять и наказывать. Все руководящие воздействия тренера-автократа облекаются в форму приказа, ультимативных требований, распоряжений. Какие-либо отклонения, неточности при их выполнении, проявление инициативы и самостоятельности вызывают реакцию в виде взысканий, наказаний,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выговоров 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т. д. Такой тренер тщательно и строго контролирует всю деятельность и поведение спортсменов,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единственным стремлением — все сделать для того, чтобы не сорвать выполнение поставленной перед ним,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цели. </a:t>
            </a:r>
            <a:endParaRPr lang="ru-RU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</a:rPr>
              <a:t>Авторитарный, стиль работы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</a:rPr>
              <a:t>тренера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09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</TotalTime>
  <Words>1075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  Лекция 3   ПСИХОЛОГИЧЕСКИЕ ОСОБЕННОСТИ ЛИЧНОСТИ ТРЕНЕРА  </vt:lpstr>
      <vt:lpstr>Презентация PowerPoint</vt:lpstr>
      <vt:lpstr>Презентация PowerPoint</vt:lpstr>
      <vt:lpstr>Психологические особенности взаимоотношений тренера и спортсмена</vt:lpstr>
      <vt:lpstr>Презентация PowerPoint</vt:lpstr>
      <vt:lpstr>Тренер и спортсмен в процессе соревнований</vt:lpstr>
      <vt:lpstr>Разновидности стилей руководства тренера</vt:lpstr>
      <vt:lpstr>Презентация PowerPoint</vt:lpstr>
      <vt:lpstr>Авторитарный, стиль работы тренера</vt:lpstr>
      <vt:lpstr>Демократический, стиль работы </vt:lpstr>
      <vt:lpstr>Либеральный стиль работы тренера </vt:lpstr>
      <vt:lpstr>Заключение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</dc:title>
  <dc:creator>Софик</dc:creator>
  <cp:lastModifiedBy>Бандик</cp:lastModifiedBy>
  <cp:revision>10</cp:revision>
  <dcterms:created xsi:type="dcterms:W3CDTF">2014-07-24T16:08:07Z</dcterms:created>
  <dcterms:modified xsi:type="dcterms:W3CDTF">2014-08-11T18:04:29Z</dcterms:modified>
</cp:coreProperties>
</file>