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140968"/>
            <a:ext cx="7772400" cy="1829761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Лекция 1</a:t>
            </a:r>
            <a:br>
              <a:rPr lang="ru-RU" sz="36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sz="36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 </a:t>
            </a:r>
            <a:br>
              <a:rPr lang="ru-RU" sz="36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sz="36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ВВЕДЕНИЕ В СПОРТИВНУЮ ПСИХОЛОГИЮ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28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12776"/>
            <a:ext cx="7772400" cy="1199704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/>
                <a:ea typeface="Times New Roman"/>
              </a:rPr>
              <a:t>Психология </a:t>
            </a:r>
            <a:endParaRPr lang="ru-RU" sz="2800" b="1" dirty="0" smtClean="0">
              <a:latin typeface="Times New Roman"/>
              <a:ea typeface="Times New Roman"/>
            </a:endParaRPr>
          </a:p>
          <a:p>
            <a:pPr algn="ctr"/>
            <a:r>
              <a:rPr lang="ru-RU" sz="2800" b="1" dirty="0" smtClean="0">
                <a:latin typeface="Times New Roman"/>
                <a:ea typeface="Times New Roman"/>
              </a:rPr>
              <a:t>физической </a:t>
            </a:r>
            <a:r>
              <a:rPr lang="ru-RU" sz="2800" b="1" dirty="0">
                <a:latin typeface="Times New Roman"/>
                <a:ea typeface="Times New Roman"/>
              </a:rPr>
              <a:t>культуры</a:t>
            </a:r>
            <a:endParaRPr lang="ru-RU" dirty="0"/>
          </a:p>
        </p:txBody>
      </p:sp>
      <p:pic>
        <p:nvPicPr>
          <p:cNvPr id="4" name="Picture 4" descr="C:\Users\Public\Кривсун\Информатизация\sfedu-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732649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Public\Кривсун\Информатизация\akademia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0"/>
            <a:ext cx="232170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594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0215" algn="just"/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одно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из тех направлений психологии, которые изучают специфику конкретных видов деятельности человека: таких, как психология труда, психология игры, педагогическая психология (психология обучения, воспитания, психология учителя).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>
                <a:solidFill>
                  <a:srgbClr val="000000"/>
                </a:solidFill>
                <a:latin typeface="Times New Roman"/>
                <a:ea typeface="Calibri"/>
              </a:rPr>
              <a:t>Спортивная психология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12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0215" algn="just"/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являются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психологические особенности спортивной деятельности в ее разнообразных видах и психологические особенности личности спортсмена.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Times New Roman"/>
                <a:ea typeface="Calibri"/>
              </a:rPr>
              <a:t>Предметом спортивной психологии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20739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изучение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психологических закономерностей формирования у спортсменов и команд спортивного мастерства и качеств, необходимых для участия в соревнованиях, а также разработка психологически обоснованных методов тренировки и подготовки к соревнованиям.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Цель </a:t>
            </a:r>
            <a:r>
              <a:rPr lang="ru-RU" sz="4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спортивной психологии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26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Изучение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влияния спортивной деятельности на психику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спортсменов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Разработка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психологических условий для повышения эффективности спортивных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тренировок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Разработка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психологических основ предсоревновательной подготовки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спортсменов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Изучение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социально-психологических явлений в спортивном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коллективе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Задачи </a:t>
            </a:r>
            <a:r>
              <a:rPr lang="ru-RU" sz="44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спортивной </a:t>
            </a:r>
            <a:r>
              <a:rPr lang="ru-RU" sz="440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психологии: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28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450215" algn="just">
              <a:lnSpc>
                <a:spcPct val="115000"/>
              </a:lnSpc>
              <a:spcBef>
                <a:spcPts val="600"/>
              </a:spcBef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психологическую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подготовку к продолжительному нагрузочному тренировочному процессу;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Bef>
                <a:spcPts val="600"/>
              </a:spcBef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общую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психологическую подготовку к соревнованиям;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Bef>
                <a:spcPts val="600"/>
              </a:spcBef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коррекцию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психических состояний на заключительном этапе подготовки к ответственным соревнованиям;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Bef>
                <a:spcPts val="600"/>
              </a:spcBef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специальную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психологическую подготовку к конкретному соревнованию.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Психологическая подготовка спортсмена </a:t>
            </a:r>
            <a:r>
              <a:rPr lang="ru-RU" sz="4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включает: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33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Спасибо за внимание!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332984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</TotalTime>
  <Words>169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Лекция 1   ВВЕДЕНИЕ В СПОРТИВНУЮ ПСИХОЛОГИЮ </vt:lpstr>
      <vt:lpstr>Спортивная психология </vt:lpstr>
      <vt:lpstr>Предметом спортивной психологии </vt:lpstr>
      <vt:lpstr>Цель спортивной психологии </vt:lpstr>
      <vt:lpstr>Задачи спортивной психологии: </vt:lpstr>
      <vt:lpstr>Психологическая подготовка спортсмена включает: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   ВВЕДЕНИЕ В СПОРТИВНУЮ ПСИХОЛОГИЮ </dc:title>
  <dc:creator>Софик</dc:creator>
  <cp:lastModifiedBy>Бандик</cp:lastModifiedBy>
  <cp:revision>2</cp:revision>
  <dcterms:created xsi:type="dcterms:W3CDTF">2014-07-24T16:08:07Z</dcterms:created>
  <dcterms:modified xsi:type="dcterms:W3CDTF">2014-08-11T14:16:02Z</dcterms:modified>
</cp:coreProperties>
</file>