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0B9886-105E-45B3-A644-B9160BB66B3D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62517-E72C-49C8-8DF4-742ECBA5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229600" cy="1828800"/>
          </a:xfrm>
        </p:spPr>
        <p:txBody>
          <a:bodyPr/>
          <a:lstStyle/>
          <a:p>
            <a:r>
              <a:rPr lang="ru-RU" dirty="0" smtClean="0"/>
              <a:t>Развитие человека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2247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2657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3143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285992"/>
            <a:ext cx="2476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940152" y="116632"/>
            <a:ext cx="3008313" cy="4602163"/>
          </a:xfrm>
        </p:spPr>
        <p:txBody>
          <a:bodyPr/>
          <a:lstStyle/>
          <a:p>
            <a:r>
              <a:rPr lang="ru-RU" dirty="0" smtClean="0"/>
              <a:t>Юношеский возраст 16- 20 лет девушки</a:t>
            </a:r>
            <a:r>
              <a:rPr lang="ru-RU" dirty="0" smtClean="0"/>
              <a:t> 17-21 год – юноши</a:t>
            </a:r>
            <a:endParaRPr lang="ru-RU" dirty="0" smtClean="0"/>
          </a:p>
          <a:p>
            <a:r>
              <a:rPr lang="ru-RU" dirty="0" smtClean="0"/>
              <a:t>Период </a:t>
            </a:r>
            <a:r>
              <a:rPr lang="ru-RU" dirty="0" smtClean="0"/>
              <a:t>первой зрелости – </a:t>
            </a:r>
            <a:r>
              <a:rPr lang="ru-RU" dirty="0" smtClean="0"/>
              <a:t>женщины</a:t>
            </a:r>
          </a:p>
          <a:p>
            <a:r>
              <a:rPr lang="ru-RU" dirty="0" smtClean="0"/>
              <a:t>21-35 лет</a:t>
            </a:r>
          </a:p>
          <a:p>
            <a:r>
              <a:rPr lang="ru-RU" dirty="0" smtClean="0"/>
              <a:t>22-35 лет  мужчины</a:t>
            </a:r>
          </a:p>
          <a:p>
            <a:endParaRPr lang="ru-RU" dirty="0" smtClean="0"/>
          </a:p>
          <a:p>
            <a:r>
              <a:rPr lang="ru-RU" dirty="0" smtClean="0"/>
              <a:t>Период второй зрелости 36-55 лет – женщины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486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381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Пожилой возраст – 56-74 года женщины</a:t>
            </a:r>
          </a:p>
          <a:p>
            <a:r>
              <a:rPr lang="ru-RU" dirty="0" smtClean="0"/>
              <a:t>61-74 года мужчины</a:t>
            </a:r>
          </a:p>
          <a:p>
            <a:r>
              <a:rPr lang="ru-RU" dirty="0" smtClean="0"/>
              <a:t>Период старости 75-89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295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2286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Долгожители 90 и </a:t>
            </a:r>
            <a:r>
              <a:rPr lang="ru-RU" smtClean="0"/>
              <a:t>более лет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5715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Развитие организма начинается с момента слияния женской половой клетки (яйцеклетки) и мужской (сперматозоида)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34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5943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2160" y="116632"/>
            <a:ext cx="2952328" cy="64807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1. Зигота –оплодотворенная</a:t>
            </a:r>
            <a:br>
              <a:rPr lang="ru-RU" sz="2000" dirty="0" smtClean="0"/>
            </a:br>
            <a:r>
              <a:rPr lang="ru-RU" sz="2000" dirty="0" smtClean="0"/>
              <a:t>яйцеклетка.</a:t>
            </a:r>
            <a:br>
              <a:rPr lang="ru-RU" sz="2000" dirty="0" smtClean="0"/>
            </a:br>
            <a:r>
              <a:rPr lang="ru-RU" sz="2000" dirty="0" smtClean="0"/>
              <a:t>2. Дробление яйцеклетки</a:t>
            </a:r>
            <a:br>
              <a:rPr lang="ru-RU" sz="2000" dirty="0" smtClean="0"/>
            </a:br>
            <a:r>
              <a:rPr lang="ru-RU" sz="2000" dirty="0" smtClean="0"/>
              <a:t>3. Процесс деления и образования однослойного шара с полостью внутри – бластулы.</a:t>
            </a:r>
            <a:br>
              <a:rPr lang="ru-RU" sz="2000" dirty="0" smtClean="0"/>
            </a:br>
            <a:r>
              <a:rPr lang="ru-RU" sz="2000" dirty="0" smtClean="0"/>
              <a:t>4. Образование 3-х </a:t>
            </a:r>
            <a:r>
              <a:rPr lang="ru-RU" sz="2000" dirty="0" err="1" smtClean="0"/>
              <a:t>слойного</a:t>
            </a:r>
            <a:r>
              <a:rPr lang="ru-RU" sz="2000" dirty="0" smtClean="0"/>
              <a:t> шара - гаструлы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4667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5815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85184"/>
            <a:ext cx="421196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Формообразование зародыша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4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95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1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238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724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071678"/>
            <a:ext cx="31623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2257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66"/>
            <a:ext cx="2286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4"/>
          <p:cNvPicPr>
            <a:picLocks noChangeAspect="1" noChangeArrowheads="1"/>
          </p:cNvPicPr>
          <p:nvPr/>
        </p:nvPicPr>
        <p:blipFill>
          <a:blip r:embed="rId6" cstate="print"/>
          <a:srcRect t="28126" r="3225"/>
          <a:stretch>
            <a:fillRect/>
          </a:stretch>
        </p:blipFill>
        <p:spPr bwMode="auto">
          <a:xfrm>
            <a:off x="5292080" y="3571884"/>
            <a:ext cx="3429024" cy="32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085184"/>
            <a:ext cx="5076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Грудной возраст</a:t>
            </a:r>
            <a:br>
              <a:rPr lang="ru-RU" dirty="0" smtClean="0"/>
            </a:br>
            <a:r>
              <a:rPr lang="ru-RU" dirty="0" smtClean="0"/>
              <a:t>0-1 год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686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286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24936" cy="64807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Ранне</a:t>
            </a:r>
            <a:r>
              <a:rPr lang="ru-RU" sz="2400" dirty="0" smtClean="0"/>
              <a:t> детство до 3-х лет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151512" y="4221088"/>
            <a:ext cx="3992488" cy="1752600"/>
          </a:xfrm>
        </p:spPr>
        <p:txBody>
          <a:bodyPr/>
          <a:lstStyle/>
          <a:p>
            <a:r>
              <a:rPr lang="ru-RU" dirty="0" smtClean="0"/>
              <a:t>Первое детство до 7 лет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14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648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780928"/>
            <a:ext cx="21431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228184" y="273050"/>
            <a:ext cx="2915816" cy="5853113"/>
          </a:xfrm>
        </p:spPr>
        <p:txBody>
          <a:bodyPr/>
          <a:lstStyle/>
          <a:p>
            <a:r>
              <a:rPr lang="ru-RU" dirty="0" smtClean="0"/>
              <a:t>Второе детство 8-11 лет – девочки</a:t>
            </a:r>
          </a:p>
          <a:p>
            <a:r>
              <a:rPr lang="ru-RU" dirty="0" smtClean="0"/>
              <a:t>8-12 лет мальчики</a:t>
            </a:r>
          </a:p>
          <a:p>
            <a:r>
              <a:rPr lang="ru-RU" dirty="0" smtClean="0"/>
              <a:t>Подростковый период 12-15 лет девочки </a:t>
            </a:r>
          </a:p>
          <a:p>
            <a:r>
              <a:rPr lang="ru-RU" dirty="0" smtClean="0"/>
              <a:t>13-16 лет мальчики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100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Развитие человека</vt:lpstr>
      <vt:lpstr>Развитие организма начинается с момента слияния женской половой клетки (яйцеклетки) и мужской (сперматозоида)</vt:lpstr>
      <vt:lpstr>1. Зигота –оплодотворенная яйцеклетка. 2. Дробление яйцеклетки 3. Процесс деления и образования однослойного шара с полостью внутри – бластулы. 4. Образование 3-х слойного шара - гаструлы</vt:lpstr>
      <vt:lpstr>Формообразование зародыша</vt:lpstr>
      <vt:lpstr>Слайд 5</vt:lpstr>
      <vt:lpstr>Слайд 6</vt:lpstr>
      <vt:lpstr>Грудной возраст 0-1 год</vt:lpstr>
      <vt:lpstr>Ранне детство до 3-х лет</vt:lpstr>
      <vt:lpstr>Слайд 9</vt:lpstr>
      <vt:lpstr>Слайд 10</vt:lpstr>
      <vt:lpstr>Слайд 11</vt:lpstr>
      <vt:lpstr>Долгожители 90 и более лет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человека</dc:title>
  <dc:creator>11</dc:creator>
  <cp:lastModifiedBy>sss</cp:lastModifiedBy>
  <cp:revision>4</cp:revision>
  <dcterms:created xsi:type="dcterms:W3CDTF">2013-09-03T03:11:19Z</dcterms:created>
  <dcterms:modified xsi:type="dcterms:W3CDTF">2014-04-17T21:18:04Z</dcterms:modified>
</cp:coreProperties>
</file>