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18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17B9FA-4C20-4FF2-A143-D5A9B5DB3A33}" type="datetimeFigureOut">
              <a:rPr lang="ru-RU" smtClean="0"/>
              <a:t>17.04.2014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733959-C5DB-4848-A0E6-985E521F896C}" type="slidenum">
              <a:rPr lang="ru-RU" smtClean="0"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17B9FA-4C20-4FF2-A143-D5A9B5DB3A33}" type="datetimeFigureOut">
              <a:rPr lang="ru-RU" smtClean="0"/>
              <a:t>17.04.2014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733959-C5DB-4848-A0E6-985E521F89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17B9FA-4C20-4FF2-A143-D5A9B5DB3A33}" type="datetimeFigureOut">
              <a:rPr lang="ru-RU" smtClean="0"/>
              <a:t>17.04.2014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733959-C5DB-4848-A0E6-985E521F89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17B9FA-4C20-4FF2-A143-D5A9B5DB3A33}" type="datetimeFigureOut">
              <a:rPr lang="ru-RU" smtClean="0"/>
              <a:t>17.04.2014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733959-C5DB-4848-A0E6-985E521F89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17B9FA-4C20-4FF2-A143-D5A9B5DB3A33}" type="datetimeFigureOut">
              <a:rPr lang="ru-RU" smtClean="0"/>
              <a:t>17.04.2014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733959-C5DB-4848-A0E6-985E521F896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17B9FA-4C20-4FF2-A143-D5A9B5DB3A33}" type="datetimeFigureOut">
              <a:rPr lang="ru-RU" smtClean="0"/>
              <a:t>17.04.2014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733959-C5DB-4848-A0E6-985E521F89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17B9FA-4C20-4FF2-A143-D5A9B5DB3A33}" type="datetimeFigureOut">
              <a:rPr lang="ru-RU" smtClean="0"/>
              <a:t>17.04.2014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733959-C5DB-4848-A0E6-985E521F896C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17B9FA-4C20-4FF2-A143-D5A9B5DB3A33}" type="datetimeFigureOut">
              <a:rPr lang="ru-RU" smtClean="0"/>
              <a:t>17.04.2014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733959-C5DB-4848-A0E6-985E521F89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17B9FA-4C20-4FF2-A143-D5A9B5DB3A33}" type="datetimeFigureOut">
              <a:rPr lang="ru-RU" smtClean="0"/>
              <a:t>17.04.2014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733959-C5DB-4848-A0E6-985E521F89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17B9FA-4C20-4FF2-A143-D5A9B5DB3A33}" type="datetimeFigureOut">
              <a:rPr lang="ru-RU" smtClean="0"/>
              <a:t>17.04.2014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733959-C5DB-4848-A0E6-985E521F89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E17B9FA-4C20-4FF2-A143-D5A9B5DB3A33}" type="datetimeFigureOut">
              <a:rPr lang="ru-RU" smtClean="0"/>
              <a:t>17.04.2014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D7733959-C5DB-4848-A0E6-985E521F89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E17B9FA-4C20-4FF2-A143-D5A9B5DB3A33}" type="datetimeFigureOut">
              <a:rPr lang="ru-RU" smtClean="0"/>
              <a:t>17.04.2014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D7733959-C5DB-4848-A0E6-985E521F896C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Морфологические инструменты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для проведения антропометрических исследований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820472" cy="2232248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/>
              <a:t>Антропометр.</a:t>
            </a:r>
            <a:r>
              <a:rPr lang="ru-RU" sz="2700" dirty="0"/>
              <a:t/>
            </a:r>
            <a:br>
              <a:rPr lang="ru-RU" sz="2700" dirty="0"/>
            </a:br>
            <a:r>
              <a:rPr lang="ru-RU" sz="2700" i="1" dirty="0"/>
              <a:t>Инструмент для определения всех высотных размеров тела.</a:t>
            </a: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/>
              <a:t>Длина: 0-2100 мм (0-950 мм)  Вес: 0,950 кг</a:t>
            </a:r>
            <a:br>
              <a:rPr lang="ru-RU" sz="2700" dirty="0"/>
            </a:br>
            <a:r>
              <a:rPr lang="ru-RU" sz="2700" b="1" dirty="0"/>
              <a:t>Опорная подставка для антропометра (PVC).</a:t>
            </a: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/>
              <a:t>Вес: 0,240 кг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2276872"/>
            <a:ext cx="4248472" cy="458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93022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/>
              <a:t>Изогнутые измерительные дуги для </a:t>
            </a:r>
            <a:r>
              <a:rPr lang="ru-RU" sz="2800" b="1" dirty="0" err="1" smtClean="0"/>
              <a:t>нтропометра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i="1" dirty="0"/>
              <a:t>Инструмент для измерения сагиттального диаметра груди.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Вес: 0,200 кг</a:t>
            </a:r>
            <a:br>
              <a:rPr lang="ru-RU" sz="2800" dirty="0"/>
            </a:br>
            <a:endParaRPr lang="ru-RU" sz="2800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492896"/>
            <a:ext cx="7272808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354162"/>
          </a:xfrm>
        </p:spPr>
        <p:txBody>
          <a:bodyPr>
            <a:normAutofit fontScale="90000"/>
          </a:bodyPr>
          <a:lstStyle/>
          <a:p>
            <a:r>
              <a:rPr lang="ru-RU" sz="2700" b="1" dirty="0"/>
              <a:t>Циркуль скользящий (планшетный) (тип Мартина).</a:t>
            </a: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/>
              <a:t>Длина: 0-200 </a:t>
            </a:r>
            <a:r>
              <a:rPr lang="ru-RU" sz="2700" dirty="0" smtClean="0"/>
              <a:t>мм Глубина</a:t>
            </a:r>
            <a:r>
              <a:rPr lang="ru-RU" sz="2700" dirty="0"/>
              <a:t>: 0-50 </a:t>
            </a:r>
            <a:r>
              <a:rPr lang="ru-RU" sz="2700" dirty="0" smtClean="0"/>
              <a:t>мм Вес</a:t>
            </a:r>
            <a:r>
              <a:rPr lang="ru-RU" sz="2700" dirty="0"/>
              <a:t>: 0,120 кг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844824"/>
            <a:ext cx="5021536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2362274"/>
          </a:xfrm>
        </p:spPr>
        <p:txBody>
          <a:bodyPr>
            <a:noAutofit/>
          </a:bodyPr>
          <a:lstStyle/>
          <a:p>
            <a:r>
              <a:rPr lang="ru-RU" sz="2800" b="1" dirty="0"/>
              <a:t>Толстотный циркуль (</a:t>
            </a:r>
            <a:r>
              <a:rPr lang="ru-RU" sz="2800" b="1" dirty="0" err="1"/>
              <a:t>калипер</a:t>
            </a:r>
            <a:r>
              <a:rPr lang="ru-RU" sz="2800" b="1" dirty="0"/>
              <a:t>) с округленными рабочими краями.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Диапазон измерений: 0-300 мм</a:t>
            </a:r>
            <a:br>
              <a:rPr lang="ru-RU" sz="2800" dirty="0"/>
            </a:br>
            <a:r>
              <a:rPr lang="ru-RU" sz="2800" dirty="0"/>
              <a:t>Вес: 0,240 кг</a:t>
            </a:r>
            <a:br>
              <a:rPr lang="ru-RU" sz="2800" dirty="0"/>
            </a:br>
            <a:endParaRPr lang="ru-RU" sz="2800" dirty="0"/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916832"/>
            <a:ext cx="6624736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r>
              <a:rPr lang="ru-RU" sz="3100" b="1" dirty="0"/>
              <a:t>Рулетка пластиковая.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/>
              <a:t>Длина: 0-2000 </a:t>
            </a:r>
            <a:r>
              <a:rPr lang="ru-RU" sz="3100" dirty="0" smtClean="0"/>
              <a:t>мм Вес</a:t>
            </a:r>
            <a:r>
              <a:rPr lang="ru-RU" sz="3100" dirty="0"/>
              <a:t>: 0,042 кг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844824"/>
            <a:ext cx="6768752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786210"/>
          </a:xfrm>
        </p:spPr>
        <p:txBody>
          <a:bodyPr>
            <a:noAutofit/>
          </a:bodyPr>
          <a:lstStyle/>
          <a:p>
            <a:r>
              <a:rPr lang="ru-RU" sz="2800" b="1" dirty="0" err="1"/>
              <a:t>Калипер</a:t>
            </a:r>
            <a:r>
              <a:rPr lang="ru-RU" sz="2800" b="1" dirty="0"/>
              <a:t> для измерения жировых складок (тип GPM)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i="1" dirty="0"/>
              <a:t>Инструмент для определения степени упитанности (ожирения). </a:t>
            </a:r>
            <a:r>
              <a:rPr lang="ru-RU" sz="2800" dirty="0"/>
              <a:t>Диапазон измерений: 0-45 мм</a:t>
            </a:r>
            <a:br>
              <a:rPr lang="ru-RU" sz="2800" dirty="0"/>
            </a:br>
            <a:endParaRPr lang="ru-RU" sz="2800" dirty="0"/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 t="3113" r="7365"/>
          <a:stretch>
            <a:fillRect/>
          </a:stretch>
        </p:blipFill>
        <p:spPr bwMode="auto">
          <a:xfrm>
            <a:off x="2195736" y="2276872"/>
            <a:ext cx="4896544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>
            <a:normAutofit fontScale="90000"/>
          </a:bodyPr>
          <a:lstStyle/>
          <a:p>
            <a:r>
              <a:rPr lang="ru-RU" sz="2700" b="1" dirty="0"/>
              <a:t>Гониометр (тип </a:t>
            </a:r>
            <a:r>
              <a:rPr lang="ru-RU" sz="2700" b="1" dirty="0" err="1"/>
              <a:t>Моллисона</a:t>
            </a:r>
            <a:r>
              <a:rPr lang="ru-RU" sz="2700" b="1" dirty="0"/>
              <a:t>).</a:t>
            </a:r>
            <a:r>
              <a:rPr lang="ru-RU" sz="2700" dirty="0"/>
              <a:t/>
            </a:r>
            <a:br>
              <a:rPr lang="ru-RU" sz="2700" dirty="0"/>
            </a:br>
            <a:r>
              <a:rPr lang="ru-RU" sz="2700" i="1" dirty="0"/>
              <a:t>Прибор для измерения углов (измерение амплитуды движений суставов пальцев</a:t>
            </a:r>
            <a:r>
              <a:rPr lang="ru-RU" sz="2700" i="1" dirty="0" smtClean="0"/>
              <a:t>) </a:t>
            </a:r>
            <a:r>
              <a:rPr lang="ru-RU" sz="2700" dirty="0" smtClean="0"/>
              <a:t>Диапазон </a:t>
            </a:r>
            <a:r>
              <a:rPr lang="ru-RU" sz="2700" dirty="0"/>
              <a:t>измерений: 0-1800</a:t>
            </a:r>
            <a:br>
              <a:rPr lang="ru-RU" sz="2700" dirty="0"/>
            </a:br>
            <a:r>
              <a:rPr lang="ru-RU" sz="2700" dirty="0"/>
              <a:t>Вес: 0,115 кг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 t="3175" r="10446"/>
          <a:stretch>
            <a:fillRect/>
          </a:stretch>
        </p:blipFill>
        <p:spPr bwMode="auto">
          <a:xfrm>
            <a:off x="1331640" y="1916832"/>
            <a:ext cx="6192688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r>
              <a:rPr lang="ru-RU" sz="3100" b="1" dirty="0"/>
              <a:t>Циркуль (</a:t>
            </a:r>
            <a:r>
              <a:rPr lang="ru-RU" sz="3100" b="1" dirty="0" err="1"/>
              <a:t>калипер</a:t>
            </a:r>
            <a:r>
              <a:rPr lang="ru-RU" sz="3100" b="1" dirty="0"/>
              <a:t>) координатный (тип </a:t>
            </a:r>
            <a:r>
              <a:rPr lang="ru-RU" sz="3100" b="1" dirty="0" err="1"/>
              <a:t>Айхеля</a:t>
            </a:r>
            <a:r>
              <a:rPr lang="ru-RU" sz="3100" b="1" dirty="0"/>
              <a:t>)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/>
              <a:t>Диапазон измерений: 20-300 мм   Вес: 0,470 кг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 t="6349" r="2465"/>
          <a:stretch>
            <a:fillRect/>
          </a:stretch>
        </p:blipFill>
        <p:spPr bwMode="auto">
          <a:xfrm>
            <a:off x="1331640" y="1772816"/>
            <a:ext cx="6336704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</TotalTime>
  <Words>58</Words>
  <Application>Microsoft Office PowerPoint</Application>
  <PresentationFormat>Экран (4:3)</PresentationFormat>
  <Paragraphs>10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Метро</vt:lpstr>
      <vt:lpstr>Морфологические инструменты</vt:lpstr>
      <vt:lpstr>Антропометр. Инструмент для определения всех высотных размеров тела. Длина: 0-2100 мм (0-950 мм)  Вес: 0,950 кг Опорная подставка для антропометра (PVC). Вес: 0,240 кг </vt:lpstr>
      <vt:lpstr>Изогнутые измерительные дуги для нтропометра Инструмент для измерения сагиттального диаметра груди. Вес: 0,200 кг </vt:lpstr>
      <vt:lpstr>Циркуль скользящий (планшетный) (тип Мартина). Длина: 0-200 мм Глубина: 0-50 мм Вес: 0,120 кг </vt:lpstr>
      <vt:lpstr>Толстотный циркуль (калипер) с округленными рабочими краями. Диапазон измерений: 0-300 мм Вес: 0,240 кг </vt:lpstr>
      <vt:lpstr>Рулетка пластиковая. Длина: 0-2000 мм Вес: 0,042 кг </vt:lpstr>
      <vt:lpstr>Калипер для измерения жировых складок (тип GPM) Инструмент для определения степени упитанности (ожирения). Диапазон измерений: 0-45 мм </vt:lpstr>
      <vt:lpstr>Гониометр (тип Моллисона). Прибор для измерения углов (измерение амплитуды движений суставов пальцев) Диапазон измерений: 0-1800 Вес: 0,115 кг </vt:lpstr>
      <vt:lpstr>Циркуль (калипер) координатный (тип Айхеля) Диапазон измерений: 20-300 мм   Вес: 0,470 кг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Морфологические инструменты</dc:title>
  <dc:creator>sss</dc:creator>
  <cp:lastModifiedBy>sss</cp:lastModifiedBy>
  <cp:revision>2</cp:revision>
  <dcterms:created xsi:type="dcterms:W3CDTF">2014-04-17T08:14:42Z</dcterms:created>
  <dcterms:modified xsi:type="dcterms:W3CDTF">2014-04-17T08:32:59Z</dcterms:modified>
</cp:coreProperties>
</file>