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688" r:id="rId2"/>
    <p:sldId id="699" r:id="rId3"/>
    <p:sldId id="690" r:id="rId4"/>
    <p:sldId id="692" r:id="rId5"/>
    <p:sldId id="693" r:id="rId6"/>
    <p:sldId id="691" r:id="rId7"/>
    <p:sldId id="694" r:id="rId8"/>
    <p:sldId id="695" r:id="rId9"/>
    <p:sldId id="697" r:id="rId10"/>
    <p:sldId id="696" r:id="rId11"/>
    <p:sldId id="698" r:id="rId12"/>
    <p:sldId id="68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6D0917-91F2-4627-9B0B-FB8975B2DA62}" v="3" dt="2023-06-10T09:09:37.4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3" autoAdjust="0"/>
    <p:restoredTop sz="95905" autoAdjust="0"/>
  </p:normalViewPr>
  <p:slideViewPr>
    <p:cSldViewPr snapToGrid="0">
      <p:cViewPr varScale="1">
        <p:scale>
          <a:sx n="92" d="100"/>
          <a:sy n="92" d="100"/>
        </p:scale>
        <p:origin x="42" y="1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tiana Stepanova" userId="2e9dfeb0-a084-49ab-aa13-24b6ae92e060" providerId="ADAL" clId="{E26D0917-91F2-4627-9B0B-FB8975B2DA62}"/>
    <pc:docChg chg="modSld">
      <pc:chgData name="Tatiana Stepanova" userId="2e9dfeb0-a084-49ab-aa13-24b6ae92e060" providerId="ADAL" clId="{E26D0917-91F2-4627-9B0B-FB8975B2DA62}" dt="2023-06-10T09:10:45.475" v="35" actId="20577"/>
      <pc:docMkLst>
        <pc:docMk/>
      </pc:docMkLst>
      <pc:sldChg chg="modSp mod">
        <pc:chgData name="Tatiana Stepanova" userId="2e9dfeb0-a084-49ab-aa13-24b6ae92e060" providerId="ADAL" clId="{E26D0917-91F2-4627-9B0B-FB8975B2DA62}" dt="2023-06-10T09:09:11.715" v="0" actId="20577"/>
        <pc:sldMkLst>
          <pc:docMk/>
          <pc:sldMk cId="2544845412" sldId="689"/>
        </pc:sldMkLst>
        <pc:spChg chg="mod">
          <ac:chgData name="Tatiana Stepanova" userId="2e9dfeb0-a084-49ab-aa13-24b6ae92e060" providerId="ADAL" clId="{E26D0917-91F2-4627-9B0B-FB8975B2DA62}" dt="2023-06-10T09:09:11.715" v="0" actId="20577"/>
          <ac:spMkLst>
            <pc:docMk/>
            <pc:sldMk cId="2544845412" sldId="689"/>
            <ac:spMk id="7" creationId="{17A6AF1D-026F-F5D3-A7AB-383B2452189B}"/>
          </ac:spMkLst>
        </pc:spChg>
      </pc:sldChg>
      <pc:sldChg chg="modSp mod">
        <pc:chgData name="Tatiana Stepanova" userId="2e9dfeb0-a084-49ab-aa13-24b6ae92e060" providerId="ADAL" clId="{E26D0917-91F2-4627-9B0B-FB8975B2DA62}" dt="2023-06-10T09:10:45.475" v="35" actId="20577"/>
        <pc:sldMkLst>
          <pc:docMk/>
          <pc:sldMk cId="1369224195" sldId="694"/>
        </pc:sldMkLst>
        <pc:spChg chg="mod">
          <ac:chgData name="Tatiana Stepanova" userId="2e9dfeb0-a084-49ab-aa13-24b6ae92e060" providerId="ADAL" clId="{E26D0917-91F2-4627-9B0B-FB8975B2DA62}" dt="2023-06-10T09:10:45.475" v="35" actId="20577"/>
          <ac:spMkLst>
            <pc:docMk/>
            <pc:sldMk cId="1369224195" sldId="694"/>
            <ac:spMk id="19" creationId="{977F5B6D-A986-A70D-6ED6-8C4126CD65A9}"/>
          </ac:spMkLst>
        </pc:spChg>
      </pc:sldChg>
      <pc:sldChg chg="modSp">
        <pc:chgData name="Tatiana Stepanova" userId="2e9dfeb0-a084-49ab-aa13-24b6ae92e060" providerId="ADAL" clId="{E26D0917-91F2-4627-9B0B-FB8975B2DA62}" dt="2023-06-10T09:09:37.412" v="13" actId="20577"/>
        <pc:sldMkLst>
          <pc:docMk/>
          <pc:sldMk cId="275291613" sldId="697"/>
        </pc:sldMkLst>
        <pc:graphicFrameChg chg="mod">
          <ac:chgData name="Tatiana Stepanova" userId="2e9dfeb0-a084-49ab-aa13-24b6ae92e060" providerId="ADAL" clId="{E26D0917-91F2-4627-9B0B-FB8975B2DA62}" dt="2023-06-10T09:09:37.412" v="13" actId="20577"/>
          <ac:graphicFrameMkLst>
            <pc:docMk/>
            <pc:sldMk cId="275291613" sldId="697"/>
            <ac:graphicFrameMk id="9" creationId="{C40F1258-F193-6D75-EA91-1DE4D2EF3A87}"/>
          </ac:graphicFrameMkLst>
        </pc:graphicFrameChg>
      </pc:sldChg>
      <pc:sldChg chg="modSp mod">
        <pc:chgData name="Tatiana Stepanova" userId="2e9dfeb0-a084-49ab-aa13-24b6ae92e060" providerId="ADAL" clId="{E26D0917-91F2-4627-9B0B-FB8975B2DA62}" dt="2023-06-10T09:09:22.217" v="10" actId="6549"/>
        <pc:sldMkLst>
          <pc:docMk/>
          <pc:sldMk cId="2553866918" sldId="698"/>
        </pc:sldMkLst>
        <pc:spChg chg="mod">
          <ac:chgData name="Tatiana Stepanova" userId="2e9dfeb0-a084-49ab-aa13-24b6ae92e060" providerId="ADAL" clId="{E26D0917-91F2-4627-9B0B-FB8975B2DA62}" dt="2023-06-10T09:09:22.217" v="10" actId="6549"/>
          <ac:spMkLst>
            <pc:docMk/>
            <pc:sldMk cId="2553866918" sldId="698"/>
            <ac:spMk id="32" creationId="{DA47A120-D3C8-C0F1-C1FF-667C5372A2EA}"/>
          </ac:spMkLst>
        </pc:sp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image" Target="../media/image8.jpg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image" Target="../media/image8.jpg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85F5DD-9E7C-4F49-9088-97502CC259A2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A5D992F-0D97-4F3C-BD76-65649256345B}">
      <dgm:prSet phldrT="[Текст]"/>
      <dgm:spPr/>
      <dgm:t>
        <a:bodyPr/>
        <a:lstStyle/>
        <a:p>
          <a:r>
            <a:rPr lang="ru-RU" dirty="0">
              <a:latin typeface="Cambria" panose="02040503050406030204" pitchFamily="18" charset="0"/>
              <a:ea typeface="Cambria" panose="02040503050406030204" pitchFamily="18" charset="0"/>
            </a:rPr>
            <a:t>команда</a:t>
          </a:r>
        </a:p>
      </dgm:t>
    </dgm:pt>
    <dgm:pt modelId="{F929C6ED-CB31-46F5-A6B1-7F3375BB5C4B}" type="parTrans" cxnId="{869C0B45-6DE6-4024-A926-37DFB610ADF9}">
      <dgm:prSet/>
      <dgm:spPr/>
      <dgm:t>
        <a:bodyPr/>
        <a:lstStyle/>
        <a:p>
          <a:endParaRPr lang="ru-RU"/>
        </a:p>
      </dgm:t>
    </dgm:pt>
    <dgm:pt modelId="{8E65F3FE-F8EC-4D6C-92AC-89ECAD0C8464}" type="sibTrans" cxnId="{869C0B45-6DE6-4024-A926-37DFB610ADF9}">
      <dgm:prSet/>
      <dgm:spPr/>
      <dgm:t>
        <a:bodyPr/>
        <a:lstStyle/>
        <a:p>
          <a:endParaRPr lang="ru-RU"/>
        </a:p>
      </dgm:t>
    </dgm:pt>
    <dgm:pt modelId="{460A17C9-AA91-45DA-9701-284DC4385CD0}">
      <dgm:prSet phldrT="[Текст]"/>
      <dgm:spPr/>
      <dgm:t>
        <a:bodyPr/>
        <a:lstStyle/>
        <a:p>
          <a:r>
            <a:rPr lang="ru-RU" dirty="0">
              <a:latin typeface="Cambria" panose="02040503050406030204" pitchFamily="18" charset="0"/>
              <a:ea typeface="Cambria" panose="02040503050406030204" pitchFamily="18" charset="0"/>
            </a:rPr>
            <a:t>пиар</a:t>
          </a:r>
        </a:p>
      </dgm:t>
    </dgm:pt>
    <dgm:pt modelId="{126B2B25-939E-4B60-9EA8-7BFDFEC939B5}" type="parTrans" cxnId="{D12F6D86-864E-4CB7-9938-0E5DFAB2159A}">
      <dgm:prSet/>
      <dgm:spPr/>
      <dgm:t>
        <a:bodyPr/>
        <a:lstStyle/>
        <a:p>
          <a:endParaRPr lang="ru-RU"/>
        </a:p>
      </dgm:t>
    </dgm:pt>
    <dgm:pt modelId="{A994C3CA-9A19-45E9-87B1-8031D3F9050A}" type="sibTrans" cxnId="{D12F6D86-864E-4CB7-9938-0E5DFAB2159A}">
      <dgm:prSet/>
      <dgm:spPr/>
      <dgm:t>
        <a:bodyPr/>
        <a:lstStyle/>
        <a:p>
          <a:endParaRPr lang="ru-RU"/>
        </a:p>
      </dgm:t>
    </dgm:pt>
    <dgm:pt modelId="{BA21336A-5FAE-401D-B3F9-274DB0C138BA}">
      <dgm:prSet phldrT="[Текст]"/>
      <dgm:spPr/>
      <dgm:t>
        <a:bodyPr/>
        <a:lstStyle/>
        <a:p>
          <a:r>
            <a:rPr lang="ru-RU" dirty="0">
              <a:latin typeface="Cambria" panose="02040503050406030204" pitchFamily="18" charset="0"/>
              <a:ea typeface="Cambria" panose="02040503050406030204" pitchFamily="18" charset="0"/>
            </a:rPr>
            <a:t>тренды</a:t>
          </a:r>
        </a:p>
      </dgm:t>
    </dgm:pt>
    <dgm:pt modelId="{A4EE7A14-8600-4892-84C4-39657BECE16B}" type="parTrans" cxnId="{57CB4FB1-27EA-4B3F-9366-5D4CA05A71E6}">
      <dgm:prSet/>
      <dgm:spPr/>
      <dgm:t>
        <a:bodyPr/>
        <a:lstStyle/>
        <a:p>
          <a:endParaRPr lang="ru-RU"/>
        </a:p>
      </dgm:t>
    </dgm:pt>
    <dgm:pt modelId="{9BA6702B-155D-4B70-B603-948477F102BB}" type="sibTrans" cxnId="{57CB4FB1-27EA-4B3F-9366-5D4CA05A71E6}">
      <dgm:prSet/>
      <dgm:spPr/>
      <dgm:t>
        <a:bodyPr/>
        <a:lstStyle/>
        <a:p>
          <a:endParaRPr lang="ru-RU"/>
        </a:p>
      </dgm:t>
    </dgm:pt>
    <dgm:pt modelId="{B5A9D7D2-7834-4A8B-B003-A59055BF95AB}">
      <dgm:prSet phldrT="[Текст]"/>
      <dgm:spPr/>
      <dgm:t>
        <a:bodyPr/>
        <a:lstStyle/>
        <a:p>
          <a:r>
            <a:rPr lang="ru-RU" dirty="0">
              <a:latin typeface="Cambria" panose="02040503050406030204" pitchFamily="18" charset="0"/>
              <a:ea typeface="Cambria" panose="02040503050406030204" pitchFamily="18" charset="0"/>
            </a:rPr>
            <a:t>ресурсы</a:t>
          </a:r>
        </a:p>
      </dgm:t>
    </dgm:pt>
    <dgm:pt modelId="{CE19E94C-82C4-4C48-8D07-4F10CF8F539C}" type="parTrans" cxnId="{B0E1EA52-448B-4363-930D-15C60406E488}">
      <dgm:prSet/>
      <dgm:spPr/>
      <dgm:t>
        <a:bodyPr/>
        <a:lstStyle/>
        <a:p>
          <a:endParaRPr lang="ru-RU"/>
        </a:p>
      </dgm:t>
    </dgm:pt>
    <dgm:pt modelId="{B30E9FAD-784E-4FBE-A889-820935500806}" type="sibTrans" cxnId="{B0E1EA52-448B-4363-930D-15C60406E488}">
      <dgm:prSet/>
      <dgm:spPr/>
      <dgm:t>
        <a:bodyPr/>
        <a:lstStyle/>
        <a:p>
          <a:endParaRPr lang="ru-RU"/>
        </a:p>
      </dgm:t>
    </dgm:pt>
    <dgm:pt modelId="{3FB55460-751E-46B5-805E-2E7C1B86EBDE}">
      <dgm:prSet phldrT="[Текст]"/>
      <dgm:spPr/>
      <dgm:t>
        <a:bodyPr/>
        <a:lstStyle/>
        <a:p>
          <a:r>
            <a:rPr lang="ru-RU" dirty="0">
              <a:latin typeface="Cambria" panose="02040503050406030204" pitchFamily="18" charset="0"/>
              <a:ea typeface="Cambria" panose="02040503050406030204" pitchFamily="18" charset="0"/>
            </a:rPr>
            <a:t>бренд</a:t>
          </a:r>
        </a:p>
      </dgm:t>
    </dgm:pt>
    <dgm:pt modelId="{E810EBA3-F462-408D-875A-B1C1C41E2B46}" type="parTrans" cxnId="{D1C4C719-AC7D-4A98-AD95-ACB3A3DB2B21}">
      <dgm:prSet/>
      <dgm:spPr/>
      <dgm:t>
        <a:bodyPr/>
        <a:lstStyle/>
        <a:p>
          <a:endParaRPr lang="ru-RU"/>
        </a:p>
      </dgm:t>
    </dgm:pt>
    <dgm:pt modelId="{B320F99E-F094-4EA8-8971-E80A40543B43}" type="sibTrans" cxnId="{D1C4C719-AC7D-4A98-AD95-ACB3A3DB2B21}">
      <dgm:prSet/>
      <dgm:spPr/>
      <dgm:t>
        <a:bodyPr/>
        <a:lstStyle/>
        <a:p>
          <a:endParaRPr lang="ru-RU"/>
        </a:p>
      </dgm:t>
    </dgm:pt>
    <dgm:pt modelId="{F8A8B1BB-BD49-4E2E-B90A-6D99A1388478}">
      <dgm:prSet/>
      <dgm:spPr/>
      <dgm:t>
        <a:bodyPr/>
        <a:lstStyle/>
        <a:p>
          <a:r>
            <a:rPr lang="ru-RU" dirty="0">
              <a:latin typeface="Cambria" panose="02040503050406030204" pitchFamily="18" charset="0"/>
              <a:ea typeface="Cambria" panose="02040503050406030204" pitchFamily="18" charset="0"/>
            </a:rPr>
            <a:t>стоимость</a:t>
          </a:r>
        </a:p>
      </dgm:t>
    </dgm:pt>
    <dgm:pt modelId="{F7F2CC34-E327-4731-9484-B5A0F01F1CB9}" type="parTrans" cxnId="{D3589AFC-86DA-4B30-BFFC-B95CB571590D}">
      <dgm:prSet/>
      <dgm:spPr/>
      <dgm:t>
        <a:bodyPr/>
        <a:lstStyle/>
        <a:p>
          <a:endParaRPr lang="ru-RU"/>
        </a:p>
      </dgm:t>
    </dgm:pt>
    <dgm:pt modelId="{F75B6A89-C3A2-45BC-8E9F-4DE907B2D31D}" type="sibTrans" cxnId="{D3589AFC-86DA-4B30-BFFC-B95CB571590D}">
      <dgm:prSet/>
      <dgm:spPr/>
      <dgm:t>
        <a:bodyPr/>
        <a:lstStyle/>
        <a:p>
          <a:endParaRPr lang="ru-RU"/>
        </a:p>
      </dgm:t>
    </dgm:pt>
    <dgm:pt modelId="{F9399548-5C3C-470E-9F18-7329CAAE94FA}">
      <dgm:prSet/>
      <dgm:spPr/>
      <dgm:t>
        <a:bodyPr/>
        <a:lstStyle/>
        <a:p>
          <a:r>
            <a:rPr lang="ru-RU" dirty="0">
              <a:latin typeface="Cambria" panose="02040503050406030204" pitchFamily="18" charset="0"/>
              <a:ea typeface="Cambria" panose="02040503050406030204" pitchFamily="18" charset="0"/>
            </a:rPr>
            <a:t>связи</a:t>
          </a:r>
        </a:p>
      </dgm:t>
    </dgm:pt>
    <dgm:pt modelId="{1A51AFFA-EACE-40E8-98BD-3AAB1ACBC4AB}" type="parTrans" cxnId="{DEED530C-E154-41E1-ABC0-F680B42A7345}">
      <dgm:prSet/>
      <dgm:spPr/>
      <dgm:t>
        <a:bodyPr/>
        <a:lstStyle/>
        <a:p>
          <a:endParaRPr lang="ru-RU"/>
        </a:p>
      </dgm:t>
    </dgm:pt>
    <dgm:pt modelId="{D4C5B771-E6B6-4F45-A9C3-2411860828A5}" type="sibTrans" cxnId="{DEED530C-E154-41E1-ABC0-F680B42A7345}">
      <dgm:prSet/>
      <dgm:spPr/>
      <dgm:t>
        <a:bodyPr/>
        <a:lstStyle/>
        <a:p>
          <a:endParaRPr lang="ru-RU"/>
        </a:p>
      </dgm:t>
    </dgm:pt>
    <dgm:pt modelId="{9C0E6357-3A21-4525-AABF-91AFE006D061}" type="pres">
      <dgm:prSet presAssocID="{B885F5DD-9E7C-4F49-9088-97502CC259A2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6F9BB83-2451-486C-B1AA-D4517F7F9BA8}" type="pres">
      <dgm:prSet presAssocID="{2A5D992F-0D97-4F3C-BD76-65649256345B}" presName="centerShape" presStyleLbl="node0" presStyleIdx="0" presStyleCnt="1"/>
      <dgm:spPr/>
    </dgm:pt>
    <dgm:pt modelId="{E273AFB1-76E3-413E-8D53-AF657C2AA139}" type="pres">
      <dgm:prSet presAssocID="{126B2B25-939E-4B60-9EA8-7BFDFEC939B5}" presName="parTrans" presStyleLbl="sibTrans2D1" presStyleIdx="0" presStyleCnt="6"/>
      <dgm:spPr/>
    </dgm:pt>
    <dgm:pt modelId="{A90A2F67-6FB0-4C6F-948E-F3683022A0BB}" type="pres">
      <dgm:prSet presAssocID="{126B2B25-939E-4B60-9EA8-7BFDFEC939B5}" presName="connectorText" presStyleLbl="sibTrans2D1" presStyleIdx="0" presStyleCnt="6"/>
      <dgm:spPr/>
    </dgm:pt>
    <dgm:pt modelId="{B22CABBB-70BD-4846-AB0C-CD0B33F4EDFB}" type="pres">
      <dgm:prSet presAssocID="{460A17C9-AA91-45DA-9701-284DC4385CD0}" presName="node" presStyleLbl="node1" presStyleIdx="0" presStyleCnt="6">
        <dgm:presLayoutVars>
          <dgm:bulletEnabled val="1"/>
        </dgm:presLayoutVars>
      </dgm:prSet>
      <dgm:spPr/>
    </dgm:pt>
    <dgm:pt modelId="{B9DFE1CF-1B47-4E72-BD83-4049F04B9E93}" type="pres">
      <dgm:prSet presAssocID="{A4EE7A14-8600-4892-84C4-39657BECE16B}" presName="parTrans" presStyleLbl="sibTrans2D1" presStyleIdx="1" presStyleCnt="6"/>
      <dgm:spPr/>
    </dgm:pt>
    <dgm:pt modelId="{F6CDDFCC-2FD7-44C8-88A7-330745D0E0F8}" type="pres">
      <dgm:prSet presAssocID="{A4EE7A14-8600-4892-84C4-39657BECE16B}" presName="connectorText" presStyleLbl="sibTrans2D1" presStyleIdx="1" presStyleCnt="6"/>
      <dgm:spPr/>
    </dgm:pt>
    <dgm:pt modelId="{2DE647C7-9631-433E-B098-6110E5CDA430}" type="pres">
      <dgm:prSet presAssocID="{BA21336A-5FAE-401D-B3F9-274DB0C138BA}" presName="node" presStyleLbl="node1" presStyleIdx="1" presStyleCnt="6">
        <dgm:presLayoutVars>
          <dgm:bulletEnabled val="1"/>
        </dgm:presLayoutVars>
      </dgm:prSet>
      <dgm:spPr/>
    </dgm:pt>
    <dgm:pt modelId="{DCA559FA-CF74-4816-9418-81685D0483D7}" type="pres">
      <dgm:prSet presAssocID="{1A51AFFA-EACE-40E8-98BD-3AAB1ACBC4AB}" presName="parTrans" presStyleLbl="sibTrans2D1" presStyleIdx="2" presStyleCnt="6"/>
      <dgm:spPr/>
    </dgm:pt>
    <dgm:pt modelId="{6AC98E58-B54C-4EFF-8DCD-66C2BE369AA7}" type="pres">
      <dgm:prSet presAssocID="{1A51AFFA-EACE-40E8-98BD-3AAB1ACBC4AB}" presName="connectorText" presStyleLbl="sibTrans2D1" presStyleIdx="2" presStyleCnt="6"/>
      <dgm:spPr/>
    </dgm:pt>
    <dgm:pt modelId="{61C4CCB1-CA85-471A-AF95-61DAB2C80070}" type="pres">
      <dgm:prSet presAssocID="{F9399548-5C3C-470E-9F18-7329CAAE94FA}" presName="node" presStyleLbl="node1" presStyleIdx="2" presStyleCnt="6">
        <dgm:presLayoutVars>
          <dgm:bulletEnabled val="1"/>
        </dgm:presLayoutVars>
      </dgm:prSet>
      <dgm:spPr/>
    </dgm:pt>
    <dgm:pt modelId="{C5EECB70-4230-445A-B0D6-7196E477377C}" type="pres">
      <dgm:prSet presAssocID="{F7F2CC34-E327-4731-9484-B5A0F01F1CB9}" presName="parTrans" presStyleLbl="sibTrans2D1" presStyleIdx="3" presStyleCnt="6"/>
      <dgm:spPr/>
    </dgm:pt>
    <dgm:pt modelId="{31DE66D6-B1C3-45BD-868C-69790B6AAACF}" type="pres">
      <dgm:prSet presAssocID="{F7F2CC34-E327-4731-9484-B5A0F01F1CB9}" presName="connectorText" presStyleLbl="sibTrans2D1" presStyleIdx="3" presStyleCnt="6"/>
      <dgm:spPr/>
    </dgm:pt>
    <dgm:pt modelId="{EDBBB3D9-0D85-4E4B-9D6E-DC8B2DAE6D9C}" type="pres">
      <dgm:prSet presAssocID="{F8A8B1BB-BD49-4E2E-B90A-6D99A1388478}" presName="node" presStyleLbl="node1" presStyleIdx="3" presStyleCnt="6">
        <dgm:presLayoutVars>
          <dgm:bulletEnabled val="1"/>
        </dgm:presLayoutVars>
      </dgm:prSet>
      <dgm:spPr/>
    </dgm:pt>
    <dgm:pt modelId="{0E71EF9B-BEFD-4599-9FE4-F194489FA0BD}" type="pres">
      <dgm:prSet presAssocID="{CE19E94C-82C4-4C48-8D07-4F10CF8F539C}" presName="parTrans" presStyleLbl="sibTrans2D1" presStyleIdx="4" presStyleCnt="6"/>
      <dgm:spPr/>
    </dgm:pt>
    <dgm:pt modelId="{0AADB004-06F7-4D72-846E-DBB819A2F894}" type="pres">
      <dgm:prSet presAssocID="{CE19E94C-82C4-4C48-8D07-4F10CF8F539C}" presName="connectorText" presStyleLbl="sibTrans2D1" presStyleIdx="4" presStyleCnt="6"/>
      <dgm:spPr/>
    </dgm:pt>
    <dgm:pt modelId="{2974DD48-3B9A-43BB-80A4-7A670BB23B77}" type="pres">
      <dgm:prSet presAssocID="{B5A9D7D2-7834-4A8B-B003-A59055BF95AB}" presName="node" presStyleLbl="node1" presStyleIdx="4" presStyleCnt="6">
        <dgm:presLayoutVars>
          <dgm:bulletEnabled val="1"/>
        </dgm:presLayoutVars>
      </dgm:prSet>
      <dgm:spPr/>
    </dgm:pt>
    <dgm:pt modelId="{33B91FFC-12CB-4361-A1F9-96CA00FD6C58}" type="pres">
      <dgm:prSet presAssocID="{E810EBA3-F462-408D-875A-B1C1C41E2B46}" presName="parTrans" presStyleLbl="sibTrans2D1" presStyleIdx="5" presStyleCnt="6"/>
      <dgm:spPr/>
    </dgm:pt>
    <dgm:pt modelId="{E0F3E444-28D4-4244-9285-FD5FC0577A81}" type="pres">
      <dgm:prSet presAssocID="{E810EBA3-F462-408D-875A-B1C1C41E2B46}" presName="connectorText" presStyleLbl="sibTrans2D1" presStyleIdx="5" presStyleCnt="6"/>
      <dgm:spPr/>
    </dgm:pt>
    <dgm:pt modelId="{3685BBA9-BC79-49BA-8DFF-0809E38B96FB}" type="pres">
      <dgm:prSet presAssocID="{3FB55460-751E-46B5-805E-2E7C1B86EBDE}" presName="node" presStyleLbl="node1" presStyleIdx="5" presStyleCnt="6">
        <dgm:presLayoutVars>
          <dgm:bulletEnabled val="1"/>
        </dgm:presLayoutVars>
      </dgm:prSet>
      <dgm:spPr/>
    </dgm:pt>
  </dgm:ptLst>
  <dgm:cxnLst>
    <dgm:cxn modelId="{DEED530C-E154-41E1-ABC0-F680B42A7345}" srcId="{2A5D992F-0D97-4F3C-BD76-65649256345B}" destId="{F9399548-5C3C-470E-9F18-7329CAAE94FA}" srcOrd="2" destOrd="0" parTransId="{1A51AFFA-EACE-40E8-98BD-3AAB1ACBC4AB}" sibTransId="{D4C5B771-E6B6-4F45-A9C3-2411860828A5}"/>
    <dgm:cxn modelId="{3BE5FA11-2907-48AD-8D12-5286E93B6E4C}" type="presOf" srcId="{F7F2CC34-E327-4731-9484-B5A0F01F1CB9}" destId="{C5EECB70-4230-445A-B0D6-7196E477377C}" srcOrd="0" destOrd="0" presId="urn:microsoft.com/office/officeart/2005/8/layout/radial5"/>
    <dgm:cxn modelId="{B1AD3816-377F-4D73-BE36-DFE29C3D82CC}" type="presOf" srcId="{126B2B25-939E-4B60-9EA8-7BFDFEC939B5}" destId="{A90A2F67-6FB0-4C6F-948E-F3683022A0BB}" srcOrd="1" destOrd="0" presId="urn:microsoft.com/office/officeart/2005/8/layout/radial5"/>
    <dgm:cxn modelId="{D1C4C719-AC7D-4A98-AD95-ACB3A3DB2B21}" srcId="{2A5D992F-0D97-4F3C-BD76-65649256345B}" destId="{3FB55460-751E-46B5-805E-2E7C1B86EBDE}" srcOrd="5" destOrd="0" parTransId="{E810EBA3-F462-408D-875A-B1C1C41E2B46}" sibTransId="{B320F99E-F094-4EA8-8971-E80A40543B43}"/>
    <dgm:cxn modelId="{B9B03F29-788A-4770-BC84-398BC806A47D}" type="presOf" srcId="{460A17C9-AA91-45DA-9701-284DC4385CD0}" destId="{B22CABBB-70BD-4846-AB0C-CD0B33F4EDFB}" srcOrd="0" destOrd="0" presId="urn:microsoft.com/office/officeart/2005/8/layout/radial5"/>
    <dgm:cxn modelId="{6809532E-56D1-4084-9C0C-CD0B987BD54D}" type="presOf" srcId="{F7F2CC34-E327-4731-9484-B5A0F01F1CB9}" destId="{31DE66D6-B1C3-45BD-868C-69790B6AAACF}" srcOrd="1" destOrd="0" presId="urn:microsoft.com/office/officeart/2005/8/layout/radial5"/>
    <dgm:cxn modelId="{CF3CC661-139C-43BB-B602-C6D9268687BE}" type="presOf" srcId="{F9399548-5C3C-470E-9F18-7329CAAE94FA}" destId="{61C4CCB1-CA85-471A-AF95-61DAB2C80070}" srcOrd="0" destOrd="0" presId="urn:microsoft.com/office/officeart/2005/8/layout/radial5"/>
    <dgm:cxn modelId="{869C0B45-6DE6-4024-A926-37DFB610ADF9}" srcId="{B885F5DD-9E7C-4F49-9088-97502CC259A2}" destId="{2A5D992F-0D97-4F3C-BD76-65649256345B}" srcOrd="0" destOrd="0" parTransId="{F929C6ED-CB31-46F5-A6B1-7F3375BB5C4B}" sibTransId="{8E65F3FE-F8EC-4D6C-92AC-89ECAD0C8464}"/>
    <dgm:cxn modelId="{F5D98469-44AB-44AA-8BC2-EFAD7CC9526D}" type="presOf" srcId="{B5A9D7D2-7834-4A8B-B003-A59055BF95AB}" destId="{2974DD48-3B9A-43BB-80A4-7A670BB23B77}" srcOrd="0" destOrd="0" presId="urn:microsoft.com/office/officeart/2005/8/layout/radial5"/>
    <dgm:cxn modelId="{F4C2926B-0519-4E31-A963-A29D1C0AF23F}" type="presOf" srcId="{A4EE7A14-8600-4892-84C4-39657BECE16B}" destId="{F6CDDFCC-2FD7-44C8-88A7-330745D0E0F8}" srcOrd="1" destOrd="0" presId="urn:microsoft.com/office/officeart/2005/8/layout/radial5"/>
    <dgm:cxn modelId="{B0E1EA52-448B-4363-930D-15C60406E488}" srcId="{2A5D992F-0D97-4F3C-BD76-65649256345B}" destId="{B5A9D7D2-7834-4A8B-B003-A59055BF95AB}" srcOrd="4" destOrd="0" parTransId="{CE19E94C-82C4-4C48-8D07-4F10CF8F539C}" sibTransId="{B30E9FAD-784E-4FBE-A889-820935500806}"/>
    <dgm:cxn modelId="{62048273-C0DB-4BB5-8219-C9D5BF2BE82F}" type="presOf" srcId="{CE19E94C-82C4-4C48-8D07-4F10CF8F539C}" destId="{0AADB004-06F7-4D72-846E-DBB819A2F894}" srcOrd="1" destOrd="0" presId="urn:microsoft.com/office/officeart/2005/8/layout/radial5"/>
    <dgm:cxn modelId="{06034581-F43C-4043-8A59-E9F90216B915}" type="presOf" srcId="{E810EBA3-F462-408D-875A-B1C1C41E2B46}" destId="{33B91FFC-12CB-4361-A1F9-96CA00FD6C58}" srcOrd="0" destOrd="0" presId="urn:microsoft.com/office/officeart/2005/8/layout/radial5"/>
    <dgm:cxn modelId="{D12F6D86-864E-4CB7-9938-0E5DFAB2159A}" srcId="{2A5D992F-0D97-4F3C-BD76-65649256345B}" destId="{460A17C9-AA91-45DA-9701-284DC4385CD0}" srcOrd="0" destOrd="0" parTransId="{126B2B25-939E-4B60-9EA8-7BFDFEC939B5}" sibTransId="{A994C3CA-9A19-45E9-87B1-8031D3F9050A}"/>
    <dgm:cxn modelId="{7FB2748E-A6F2-44CC-8924-6B9DD791C64A}" type="presOf" srcId="{1A51AFFA-EACE-40E8-98BD-3AAB1ACBC4AB}" destId="{6AC98E58-B54C-4EFF-8DCD-66C2BE369AA7}" srcOrd="1" destOrd="0" presId="urn:microsoft.com/office/officeart/2005/8/layout/radial5"/>
    <dgm:cxn modelId="{5AE789AE-9902-41B6-A057-BCBE7E0E9D93}" type="presOf" srcId="{F8A8B1BB-BD49-4E2E-B90A-6D99A1388478}" destId="{EDBBB3D9-0D85-4E4B-9D6E-DC8B2DAE6D9C}" srcOrd="0" destOrd="0" presId="urn:microsoft.com/office/officeart/2005/8/layout/radial5"/>
    <dgm:cxn modelId="{DFCB38B1-AAA0-49C2-BC12-4CD000C33485}" type="presOf" srcId="{E810EBA3-F462-408D-875A-B1C1C41E2B46}" destId="{E0F3E444-28D4-4244-9285-FD5FC0577A81}" srcOrd="1" destOrd="0" presId="urn:microsoft.com/office/officeart/2005/8/layout/radial5"/>
    <dgm:cxn modelId="{57CB4FB1-27EA-4B3F-9366-5D4CA05A71E6}" srcId="{2A5D992F-0D97-4F3C-BD76-65649256345B}" destId="{BA21336A-5FAE-401D-B3F9-274DB0C138BA}" srcOrd="1" destOrd="0" parTransId="{A4EE7A14-8600-4892-84C4-39657BECE16B}" sibTransId="{9BA6702B-155D-4B70-B603-948477F102BB}"/>
    <dgm:cxn modelId="{8BE2B1B9-F524-45E2-AF81-1B32170FC061}" type="presOf" srcId="{3FB55460-751E-46B5-805E-2E7C1B86EBDE}" destId="{3685BBA9-BC79-49BA-8DFF-0809E38B96FB}" srcOrd="0" destOrd="0" presId="urn:microsoft.com/office/officeart/2005/8/layout/radial5"/>
    <dgm:cxn modelId="{5558BBB9-E72C-43D5-B747-18505D4771A4}" type="presOf" srcId="{A4EE7A14-8600-4892-84C4-39657BECE16B}" destId="{B9DFE1CF-1B47-4E72-BD83-4049F04B9E93}" srcOrd="0" destOrd="0" presId="urn:microsoft.com/office/officeart/2005/8/layout/radial5"/>
    <dgm:cxn modelId="{7E06BBC6-4DA7-4371-8BEB-179C0C282786}" type="presOf" srcId="{BA21336A-5FAE-401D-B3F9-274DB0C138BA}" destId="{2DE647C7-9631-433E-B098-6110E5CDA430}" srcOrd="0" destOrd="0" presId="urn:microsoft.com/office/officeart/2005/8/layout/radial5"/>
    <dgm:cxn modelId="{F57265C7-9BF9-4A8E-A245-533A7D23C316}" type="presOf" srcId="{CE19E94C-82C4-4C48-8D07-4F10CF8F539C}" destId="{0E71EF9B-BEFD-4599-9FE4-F194489FA0BD}" srcOrd="0" destOrd="0" presId="urn:microsoft.com/office/officeart/2005/8/layout/radial5"/>
    <dgm:cxn modelId="{351B2CCA-A7BC-44C4-B583-ABD07FF88F09}" type="presOf" srcId="{126B2B25-939E-4B60-9EA8-7BFDFEC939B5}" destId="{E273AFB1-76E3-413E-8D53-AF657C2AA139}" srcOrd="0" destOrd="0" presId="urn:microsoft.com/office/officeart/2005/8/layout/radial5"/>
    <dgm:cxn modelId="{DC4ED8D5-F369-4B95-AC9E-1AF24CCDA6D8}" type="presOf" srcId="{B885F5DD-9E7C-4F49-9088-97502CC259A2}" destId="{9C0E6357-3A21-4525-AABF-91AFE006D061}" srcOrd="0" destOrd="0" presId="urn:microsoft.com/office/officeart/2005/8/layout/radial5"/>
    <dgm:cxn modelId="{7E96C5EB-4367-494F-9F52-BB9B93BC982C}" type="presOf" srcId="{2A5D992F-0D97-4F3C-BD76-65649256345B}" destId="{76F9BB83-2451-486C-B1AA-D4517F7F9BA8}" srcOrd="0" destOrd="0" presId="urn:microsoft.com/office/officeart/2005/8/layout/radial5"/>
    <dgm:cxn modelId="{4172BBF3-ED68-4F9F-A915-DB4A276E31EA}" type="presOf" srcId="{1A51AFFA-EACE-40E8-98BD-3AAB1ACBC4AB}" destId="{DCA559FA-CF74-4816-9418-81685D0483D7}" srcOrd="0" destOrd="0" presId="urn:microsoft.com/office/officeart/2005/8/layout/radial5"/>
    <dgm:cxn modelId="{D3589AFC-86DA-4B30-BFFC-B95CB571590D}" srcId="{2A5D992F-0D97-4F3C-BD76-65649256345B}" destId="{F8A8B1BB-BD49-4E2E-B90A-6D99A1388478}" srcOrd="3" destOrd="0" parTransId="{F7F2CC34-E327-4731-9484-B5A0F01F1CB9}" sibTransId="{F75B6A89-C3A2-45BC-8E9F-4DE907B2D31D}"/>
    <dgm:cxn modelId="{59705DFF-DB28-4B1C-847D-C7EC0B7334F7}" type="presParOf" srcId="{9C0E6357-3A21-4525-AABF-91AFE006D061}" destId="{76F9BB83-2451-486C-B1AA-D4517F7F9BA8}" srcOrd="0" destOrd="0" presId="urn:microsoft.com/office/officeart/2005/8/layout/radial5"/>
    <dgm:cxn modelId="{941CEF0C-2683-49CE-8D62-E9B9EA78E88B}" type="presParOf" srcId="{9C0E6357-3A21-4525-AABF-91AFE006D061}" destId="{E273AFB1-76E3-413E-8D53-AF657C2AA139}" srcOrd="1" destOrd="0" presId="urn:microsoft.com/office/officeart/2005/8/layout/radial5"/>
    <dgm:cxn modelId="{D2A6853C-61BF-4764-A41A-6E3A69FE9F3A}" type="presParOf" srcId="{E273AFB1-76E3-413E-8D53-AF657C2AA139}" destId="{A90A2F67-6FB0-4C6F-948E-F3683022A0BB}" srcOrd="0" destOrd="0" presId="urn:microsoft.com/office/officeart/2005/8/layout/radial5"/>
    <dgm:cxn modelId="{BDD2AF9C-8A1C-432C-BBE5-29BF48EE0BAF}" type="presParOf" srcId="{9C0E6357-3A21-4525-AABF-91AFE006D061}" destId="{B22CABBB-70BD-4846-AB0C-CD0B33F4EDFB}" srcOrd="2" destOrd="0" presId="urn:microsoft.com/office/officeart/2005/8/layout/radial5"/>
    <dgm:cxn modelId="{5A702BBA-373A-4E5E-B5D5-08E77F1F2B60}" type="presParOf" srcId="{9C0E6357-3A21-4525-AABF-91AFE006D061}" destId="{B9DFE1CF-1B47-4E72-BD83-4049F04B9E93}" srcOrd="3" destOrd="0" presId="urn:microsoft.com/office/officeart/2005/8/layout/radial5"/>
    <dgm:cxn modelId="{A4F921B6-C814-4286-8DA3-492807E0D1B3}" type="presParOf" srcId="{B9DFE1CF-1B47-4E72-BD83-4049F04B9E93}" destId="{F6CDDFCC-2FD7-44C8-88A7-330745D0E0F8}" srcOrd="0" destOrd="0" presId="urn:microsoft.com/office/officeart/2005/8/layout/radial5"/>
    <dgm:cxn modelId="{A53F4D9A-0EB4-4584-A251-FD3CAC1BA62C}" type="presParOf" srcId="{9C0E6357-3A21-4525-AABF-91AFE006D061}" destId="{2DE647C7-9631-433E-B098-6110E5CDA430}" srcOrd="4" destOrd="0" presId="urn:microsoft.com/office/officeart/2005/8/layout/radial5"/>
    <dgm:cxn modelId="{A46E8CDA-9CF7-4738-92C9-70D6DD0BE112}" type="presParOf" srcId="{9C0E6357-3A21-4525-AABF-91AFE006D061}" destId="{DCA559FA-CF74-4816-9418-81685D0483D7}" srcOrd="5" destOrd="0" presId="urn:microsoft.com/office/officeart/2005/8/layout/radial5"/>
    <dgm:cxn modelId="{2CFCAF8F-E39A-4B82-9C51-7372851D3E09}" type="presParOf" srcId="{DCA559FA-CF74-4816-9418-81685D0483D7}" destId="{6AC98E58-B54C-4EFF-8DCD-66C2BE369AA7}" srcOrd="0" destOrd="0" presId="urn:microsoft.com/office/officeart/2005/8/layout/radial5"/>
    <dgm:cxn modelId="{7CCCCD29-35EB-4760-9C76-B3B21E3590A8}" type="presParOf" srcId="{9C0E6357-3A21-4525-AABF-91AFE006D061}" destId="{61C4CCB1-CA85-471A-AF95-61DAB2C80070}" srcOrd="6" destOrd="0" presId="urn:microsoft.com/office/officeart/2005/8/layout/radial5"/>
    <dgm:cxn modelId="{56E2839C-BBA0-4EAC-95C2-3DC270BF1A93}" type="presParOf" srcId="{9C0E6357-3A21-4525-AABF-91AFE006D061}" destId="{C5EECB70-4230-445A-B0D6-7196E477377C}" srcOrd="7" destOrd="0" presId="urn:microsoft.com/office/officeart/2005/8/layout/radial5"/>
    <dgm:cxn modelId="{ADA45EB7-4BA4-45EA-9390-F2B1357CF04B}" type="presParOf" srcId="{C5EECB70-4230-445A-B0D6-7196E477377C}" destId="{31DE66D6-B1C3-45BD-868C-69790B6AAACF}" srcOrd="0" destOrd="0" presId="urn:microsoft.com/office/officeart/2005/8/layout/radial5"/>
    <dgm:cxn modelId="{2F02B2B5-D6C9-4DB0-AF6E-1EC498D16FEA}" type="presParOf" srcId="{9C0E6357-3A21-4525-AABF-91AFE006D061}" destId="{EDBBB3D9-0D85-4E4B-9D6E-DC8B2DAE6D9C}" srcOrd="8" destOrd="0" presId="urn:microsoft.com/office/officeart/2005/8/layout/radial5"/>
    <dgm:cxn modelId="{05D8961B-16FF-4005-95CA-CEF9182463A5}" type="presParOf" srcId="{9C0E6357-3A21-4525-AABF-91AFE006D061}" destId="{0E71EF9B-BEFD-4599-9FE4-F194489FA0BD}" srcOrd="9" destOrd="0" presId="urn:microsoft.com/office/officeart/2005/8/layout/radial5"/>
    <dgm:cxn modelId="{CFEC0760-F7A0-4381-9BBE-48D33D0C8996}" type="presParOf" srcId="{0E71EF9B-BEFD-4599-9FE4-F194489FA0BD}" destId="{0AADB004-06F7-4D72-846E-DBB819A2F894}" srcOrd="0" destOrd="0" presId="urn:microsoft.com/office/officeart/2005/8/layout/radial5"/>
    <dgm:cxn modelId="{A4026CE8-A6AB-4A7E-833C-5D6DEC28D39A}" type="presParOf" srcId="{9C0E6357-3A21-4525-AABF-91AFE006D061}" destId="{2974DD48-3B9A-43BB-80A4-7A670BB23B77}" srcOrd="10" destOrd="0" presId="urn:microsoft.com/office/officeart/2005/8/layout/radial5"/>
    <dgm:cxn modelId="{0BDB69F0-B2BF-45D9-B047-5560358FB46D}" type="presParOf" srcId="{9C0E6357-3A21-4525-AABF-91AFE006D061}" destId="{33B91FFC-12CB-4361-A1F9-96CA00FD6C58}" srcOrd="11" destOrd="0" presId="urn:microsoft.com/office/officeart/2005/8/layout/radial5"/>
    <dgm:cxn modelId="{7208C040-3D60-4FE8-B9CB-5B454D2CD5D3}" type="presParOf" srcId="{33B91FFC-12CB-4361-A1F9-96CA00FD6C58}" destId="{E0F3E444-28D4-4244-9285-FD5FC0577A81}" srcOrd="0" destOrd="0" presId="urn:microsoft.com/office/officeart/2005/8/layout/radial5"/>
    <dgm:cxn modelId="{BC0EDB6D-98EA-46F9-BDF9-77F5D4145541}" type="presParOf" srcId="{9C0E6357-3A21-4525-AABF-91AFE006D061}" destId="{3685BBA9-BC79-49BA-8DFF-0809E38B96FB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75C72D-D8F2-4E3B-BC22-39A02E58E853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924A4D-65EA-491E-98BC-126621D4CCE4}">
      <dgm:prSet phldrT="[Текст]"/>
      <dgm:spPr/>
      <dgm:t>
        <a:bodyPr/>
        <a:lstStyle/>
        <a:p>
          <a:r>
            <a:rPr lang="ru-RU" dirty="0">
              <a:latin typeface="Cambria" panose="02040503050406030204" pitchFamily="18" charset="0"/>
              <a:ea typeface="Cambria" panose="02040503050406030204" pitchFamily="18" charset="0"/>
            </a:rPr>
            <a:t>Результат</a:t>
          </a:r>
        </a:p>
      </dgm:t>
    </dgm:pt>
    <dgm:pt modelId="{14A6884F-B2A0-4F2E-9C08-3C8AB00B95B7}" type="parTrans" cxnId="{90E8EB03-1EC6-4872-8E45-58971EF4A6C0}">
      <dgm:prSet/>
      <dgm:spPr/>
      <dgm:t>
        <a:bodyPr/>
        <a:lstStyle/>
        <a:p>
          <a:endParaRPr lang="ru-RU"/>
        </a:p>
      </dgm:t>
    </dgm:pt>
    <dgm:pt modelId="{ECC6EB71-855B-4DE9-B70F-42D99C5B3DEE}" type="sibTrans" cxnId="{90E8EB03-1EC6-4872-8E45-58971EF4A6C0}">
      <dgm:prSet/>
      <dgm:spPr/>
      <dgm:t>
        <a:bodyPr/>
        <a:lstStyle/>
        <a:p>
          <a:endParaRPr lang="ru-RU"/>
        </a:p>
      </dgm:t>
    </dgm:pt>
    <dgm:pt modelId="{F777A40A-C764-4B72-88CA-38E7656A434A}">
      <dgm:prSet phldrT="[Текст]"/>
      <dgm:spPr/>
      <dgm:t>
        <a:bodyPr/>
        <a:lstStyle/>
        <a:p>
          <a:r>
            <a:rPr lang="ru-RU" dirty="0">
              <a:latin typeface="Cambria" panose="02040503050406030204" pitchFamily="18" charset="0"/>
              <a:ea typeface="Cambria" panose="02040503050406030204" pitchFamily="18" charset="0"/>
            </a:rPr>
            <a:t>Образование</a:t>
          </a:r>
        </a:p>
      </dgm:t>
    </dgm:pt>
    <dgm:pt modelId="{D69014D4-B0E3-472E-9706-E2CA09F88C5F}" type="parTrans" cxnId="{91BB8532-1B77-44FD-9B29-33099A33C768}">
      <dgm:prSet/>
      <dgm:spPr/>
      <dgm:t>
        <a:bodyPr/>
        <a:lstStyle/>
        <a:p>
          <a:endParaRPr lang="ru-RU"/>
        </a:p>
      </dgm:t>
    </dgm:pt>
    <dgm:pt modelId="{5CC4E07A-A702-48CD-AF47-2D738445114E}" type="sibTrans" cxnId="{91BB8532-1B77-44FD-9B29-33099A33C768}">
      <dgm:prSet/>
      <dgm:spPr/>
      <dgm:t>
        <a:bodyPr/>
        <a:lstStyle/>
        <a:p>
          <a:endParaRPr lang="ru-RU"/>
        </a:p>
      </dgm:t>
    </dgm:pt>
    <dgm:pt modelId="{48C77C39-995E-4B12-81BA-344D6134633F}">
      <dgm:prSet phldrT="[Текст]"/>
      <dgm:spPr/>
      <dgm:t>
        <a:bodyPr/>
        <a:lstStyle/>
        <a:p>
          <a:r>
            <a:rPr lang="ru-RU" dirty="0">
              <a:latin typeface="Cambria" panose="02040503050406030204" pitchFamily="18" charset="0"/>
              <a:ea typeface="Cambria" panose="02040503050406030204" pitchFamily="18" charset="0"/>
            </a:rPr>
            <a:t>НИР</a:t>
          </a:r>
        </a:p>
        <a:p>
          <a:r>
            <a:rPr lang="ru-RU" dirty="0">
              <a:latin typeface="Cambria" panose="02040503050406030204" pitchFamily="18" charset="0"/>
              <a:ea typeface="Cambria" panose="02040503050406030204" pitchFamily="18" charset="0"/>
            </a:rPr>
            <a:t>КНГ</a:t>
          </a:r>
        </a:p>
      </dgm:t>
    </dgm:pt>
    <dgm:pt modelId="{675C4F4D-B26C-4EEC-B4DF-544EBF92E810}" type="parTrans" cxnId="{32DD815A-A5B3-406F-BA60-499C37A8581B}">
      <dgm:prSet/>
      <dgm:spPr/>
      <dgm:t>
        <a:bodyPr/>
        <a:lstStyle/>
        <a:p>
          <a:endParaRPr lang="ru-RU"/>
        </a:p>
      </dgm:t>
    </dgm:pt>
    <dgm:pt modelId="{6F336BFD-0366-42B0-9093-37D13CD2313D}" type="sibTrans" cxnId="{32DD815A-A5B3-406F-BA60-499C37A8581B}">
      <dgm:prSet/>
      <dgm:spPr/>
      <dgm:t>
        <a:bodyPr/>
        <a:lstStyle/>
        <a:p>
          <a:endParaRPr lang="ru-RU"/>
        </a:p>
      </dgm:t>
    </dgm:pt>
    <dgm:pt modelId="{F6074BC8-7817-4A4C-9E12-092924B5F002}">
      <dgm:prSet phldrT="[Текст]"/>
      <dgm:spPr/>
      <dgm:t>
        <a:bodyPr/>
        <a:lstStyle/>
        <a:p>
          <a:r>
            <a:rPr lang="ru-RU" dirty="0">
              <a:latin typeface="Cambria" panose="02040503050406030204" pitchFamily="18" charset="0"/>
              <a:ea typeface="Cambria" panose="02040503050406030204" pitchFamily="18" charset="0"/>
            </a:rPr>
            <a:t>ДПО</a:t>
          </a:r>
        </a:p>
      </dgm:t>
    </dgm:pt>
    <dgm:pt modelId="{13633374-1277-47F8-A1D7-4D22FDA15EFB}" type="parTrans" cxnId="{BC008138-26D6-42E6-B536-DE203F05C017}">
      <dgm:prSet/>
      <dgm:spPr/>
      <dgm:t>
        <a:bodyPr/>
        <a:lstStyle/>
        <a:p>
          <a:endParaRPr lang="ru-RU"/>
        </a:p>
      </dgm:t>
    </dgm:pt>
    <dgm:pt modelId="{445C4840-4241-456D-8722-9E9094030755}" type="sibTrans" cxnId="{BC008138-26D6-42E6-B536-DE203F05C017}">
      <dgm:prSet/>
      <dgm:spPr/>
      <dgm:t>
        <a:bodyPr/>
        <a:lstStyle/>
        <a:p>
          <a:endParaRPr lang="ru-RU"/>
        </a:p>
      </dgm:t>
    </dgm:pt>
    <dgm:pt modelId="{A982A4B1-E427-493D-9AB8-4F04A190B8DF}">
      <dgm:prSet phldrT="[Текст]"/>
      <dgm:spPr/>
      <dgm:t>
        <a:bodyPr/>
        <a:lstStyle/>
        <a:p>
          <a:r>
            <a:rPr lang="ru-RU" dirty="0">
              <a:latin typeface="Cambria" panose="02040503050406030204" pitchFamily="18" charset="0"/>
              <a:ea typeface="Cambria" panose="02040503050406030204" pitchFamily="18" charset="0"/>
            </a:rPr>
            <a:t>Ресурсы</a:t>
          </a:r>
        </a:p>
      </dgm:t>
    </dgm:pt>
    <dgm:pt modelId="{BCA92D69-3880-4F28-9BFC-6107E1F7DBFE}" type="parTrans" cxnId="{005A95D0-58BB-4C6F-B98A-442ED2493A2C}">
      <dgm:prSet/>
      <dgm:spPr/>
      <dgm:t>
        <a:bodyPr/>
        <a:lstStyle/>
        <a:p>
          <a:endParaRPr lang="ru-RU"/>
        </a:p>
      </dgm:t>
    </dgm:pt>
    <dgm:pt modelId="{E2513F73-4A6F-4501-AFBE-C0FBD792526D}" type="sibTrans" cxnId="{005A95D0-58BB-4C6F-B98A-442ED2493A2C}">
      <dgm:prSet/>
      <dgm:spPr/>
      <dgm:t>
        <a:bodyPr/>
        <a:lstStyle/>
        <a:p>
          <a:endParaRPr lang="ru-RU"/>
        </a:p>
      </dgm:t>
    </dgm:pt>
    <dgm:pt modelId="{83DE8FE7-BC48-43B5-9DFD-FB73F6B1442A}" type="pres">
      <dgm:prSet presAssocID="{0775C72D-D8F2-4E3B-BC22-39A02E58E85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633891D-4372-43C5-BC34-2E621F042023}" type="pres">
      <dgm:prSet presAssocID="{BA924A4D-65EA-491E-98BC-126621D4CCE4}" presName="centerShape" presStyleLbl="node0" presStyleIdx="0" presStyleCnt="1"/>
      <dgm:spPr/>
    </dgm:pt>
    <dgm:pt modelId="{D1E6580B-FB9C-4A02-AE61-D2A280A84EEB}" type="pres">
      <dgm:prSet presAssocID="{F777A40A-C764-4B72-88CA-38E7656A434A}" presName="node" presStyleLbl="node1" presStyleIdx="0" presStyleCnt="4" custRadScaleRad="107094" custRadScaleInc="2303">
        <dgm:presLayoutVars>
          <dgm:bulletEnabled val="1"/>
        </dgm:presLayoutVars>
      </dgm:prSet>
      <dgm:spPr/>
    </dgm:pt>
    <dgm:pt modelId="{763487B5-AB3D-472F-AF94-B24DDBCB0766}" type="pres">
      <dgm:prSet presAssocID="{F777A40A-C764-4B72-88CA-38E7656A434A}" presName="dummy" presStyleCnt="0"/>
      <dgm:spPr/>
    </dgm:pt>
    <dgm:pt modelId="{FF87F9EE-D8A9-43EC-8632-1801E15B657B}" type="pres">
      <dgm:prSet presAssocID="{5CC4E07A-A702-48CD-AF47-2D738445114E}" presName="sibTrans" presStyleLbl="sibTrans2D1" presStyleIdx="0" presStyleCnt="4"/>
      <dgm:spPr/>
    </dgm:pt>
    <dgm:pt modelId="{F390391C-C890-4F3A-8993-FEAE835E1570}" type="pres">
      <dgm:prSet presAssocID="{48C77C39-995E-4B12-81BA-344D6134633F}" presName="node" presStyleLbl="node1" presStyleIdx="1" presStyleCnt="4">
        <dgm:presLayoutVars>
          <dgm:bulletEnabled val="1"/>
        </dgm:presLayoutVars>
      </dgm:prSet>
      <dgm:spPr/>
    </dgm:pt>
    <dgm:pt modelId="{E64DDB72-5E12-406A-A7AB-DE0FA8A11B8E}" type="pres">
      <dgm:prSet presAssocID="{48C77C39-995E-4B12-81BA-344D6134633F}" presName="dummy" presStyleCnt="0"/>
      <dgm:spPr/>
    </dgm:pt>
    <dgm:pt modelId="{AC1FF25D-D3D0-471F-A912-D4B0CD73C9BE}" type="pres">
      <dgm:prSet presAssocID="{6F336BFD-0366-42B0-9093-37D13CD2313D}" presName="sibTrans" presStyleLbl="sibTrans2D1" presStyleIdx="1" presStyleCnt="4"/>
      <dgm:spPr/>
    </dgm:pt>
    <dgm:pt modelId="{53C0470D-977A-45A3-9A40-CC16814E4B79}" type="pres">
      <dgm:prSet presAssocID="{F6074BC8-7817-4A4C-9E12-092924B5F002}" presName="node" presStyleLbl="node1" presStyleIdx="2" presStyleCnt="4">
        <dgm:presLayoutVars>
          <dgm:bulletEnabled val="1"/>
        </dgm:presLayoutVars>
      </dgm:prSet>
      <dgm:spPr/>
    </dgm:pt>
    <dgm:pt modelId="{6B961F3B-B8E7-4AB8-89E8-864D69E5510E}" type="pres">
      <dgm:prSet presAssocID="{F6074BC8-7817-4A4C-9E12-092924B5F002}" presName="dummy" presStyleCnt="0"/>
      <dgm:spPr/>
    </dgm:pt>
    <dgm:pt modelId="{C7C37585-A54D-4F6A-BFE6-63FD2F08EB0A}" type="pres">
      <dgm:prSet presAssocID="{445C4840-4241-456D-8722-9E9094030755}" presName="sibTrans" presStyleLbl="sibTrans2D1" presStyleIdx="2" presStyleCnt="4"/>
      <dgm:spPr/>
    </dgm:pt>
    <dgm:pt modelId="{13BAFE73-0B34-4365-BFE6-336EBD25C267}" type="pres">
      <dgm:prSet presAssocID="{A982A4B1-E427-493D-9AB8-4F04A190B8DF}" presName="node" presStyleLbl="node1" presStyleIdx="3" presStyleCnt="4">
        <dgm:presLayoutVars>
          <dgm:bulletEnabled val="1"/>
        </dgm:presLayoutVars>
      </dgm:prSet>
      <dgm:spPr/>
    </dgm:pt>
    <dgm:pt modelId="{E8B89F7E-D391-4F5D-A81B-E8FC467B76D1}" type="pres">
      <dgm:prSet presAssocID="{A982A4B1-E427-493D-9AB8-4F04A190B8DF}" presName="dummy" presStyleCnt="0"/>
      <dgm:spPr/>
    </dgm:pt>
    <dgm:pt modelId="{B0E5E875-08A4-434A-A261-3522BC89366F}" type="pres">
      <dgm:prSet presAssocID="{E2513F73-4A6F-4501-AFBE-C0FBD792526D}" presName="sibTrans" presStyleLbl="sibTrans2D1" presStyleIdx="3" presStyleCnt="4"/>
      <dgm:spPr/>
    </dgm:pt>
  </dgm:ptLst>
  <dgm:cxnLst>
    <dgm:cxn modelId="{90E8EB03-1EC6-4872-8E45-58971EF4A6C0}" srcId="{0775C72D-D8F2-4E3B-BC22-39A02E58E853}" destId="{BA924A4D-65EA-491E-98BC-126621D4CCE4}" srcOrd="0" destOrd="0" parTransId="{14A6884F-B2A0-4F2E-9C08-3C8AB00B95B7}" sibTransId="{ECC6EB71-855B-4DE9-B70F-42D99C5B3DEE}"/>
    <dgm:cxn modelId="{D937CE0D-2A57-40D0-B2BA-E66DE67BE382}" type="presOf" srcId="{A982A4B1-E427-493D-9AB8-4F04A190B8DF}" destId="{13BAFE73-0B34-4365-BFE6-336EBD25C267}" srcOrd="0" destOrd="0" presId="urn:microsoft.com/office/officeart/2005/8/layout/radial6"/>
    <dgm:cxn modelId="{C0AC6622-B2BB-4F7C-9516-181EDF9F6767}" type="presOf" srcId="{445C4840-4241-456D-8722-9E9094030755}" destId="{C7C37585-A54D-4F6A-BFE6-63FD2F08EB0A}" srcOrd="0" destOrd="0" presId="urn:microsoft.com/office/officeart/2005/8/layout/radial6"/>
    <dgm:cxn modelId="{91BB8532-1B77-44FD-9B29-33099A33C768}" srcId="{BA924A4D-65EA-491E-98BC-126621D4CCE4}" destId="{F777A40A-C764-4B72-88CA-38E7656A434A}" srcOrd="0" destOrd="0" parTransId="{D69014D4-B0E3-472E-9706-E2CA09F88C5F}" sibTransId="{5CC4E07A-A702-48CD-AF47-2D738445114E}"/>
    <dgm:cxn modelId="{BC008138-26D6-42E6-B536-DE203F05C017}" srcId="{BA924A4D-65EA-491E-98BC-126621D4CCE4}" destId="{F6074BC8-7817-4A4C-9E12-092924B5F002}" srcOrd="2" destOrd="0" parTransId="{13633374-1277-47F8-A1D7-4D22FDA15EFB}" sibTransId="{445C4840-4241-456D-8722-9E9094030755}"/>
    <dgm:cxn modelId="{78101C3B-B2E1-49BE-AB76-066C0D9B81B6}" type="presOf" srcId="{6F336BFD-0366-42B0-9093-37D13CD2313D}" destId="{AC1FF25D-D3D0-471F-A912-D4B0CD73C9BE}" srcOrd="0" destOrd="0" presId="urn:microsoft.com/office/officeart/2005/8/layout/radial6"/>
    <dgm:cxn modelId="{DB4E9454-58C2-4E07-B9A2-90BF68ED91D0}" type="presOf" srcId="{BA924A4D-65EA-491E-98BC-126621D4CCE4}" destId="{1633891D-4372-43C5-BC34-2E621F042023}" srcOrd="0" destOrd="0" presId="urn:microsoft.com/office/officeart/2005/8/layout/radial6"/>
    <dgm:cxn modelId="{32DD815A-A5B3-406F-BA60-499C37A8581B}" srcId="{BA924A4D-65EA-491E-98BC-126621D4CCE4}" destId="{48C77C39-995E-4B12-81BA-344D6134633F}" srcOrd="1" destOrd="0" parTransId="{675C4F4D-B26C-4EEC-B4DF-544EBF92E810}" sibTransId="{6F336BFD-0366-42B0-9093-37D13CD2313D}"/>
    <dgm:cxn modelId="{CDE09AA5-364C-4242-BD9E-9A9190DB1BB4}" type="presOf" srcId="{F6074BC8-7817-4A4C-9E12-092924B5F002}" destId="{53C0470D-977A-45A3-9A40-CC16814E4B79}" srcOrd="0" destOrd="0" presId="urn:microsoft.com/office/officeart/2005/8/layout/radial6"/>
    <dgm:cxn modelId="{748843B1-1FD4-4E2B-945A-2E9DA3B10E42}" type="presOf" srcId="{5CC4E07A-A702-48CD-AF47-2D738445114E}" destId="{FF87F9EE-D8A9-43EC-8632-1801E15B657B}" srcOrd="0" destOrd="0" presId="urn:microsoft.com/office/officeart/2005/8/layout/radial6"/>
    <dgm:cxn modelId="{D2EA0ABB-E5B4-40EF-ABF6-E08CBD7D3710}" type="presOf" srcId="{F777A40A-C764-4B72-88CA-38E7656A434A}" destId="{D1E6580B-FB9C-4A02-AE61-D2A280A84EEB}" srcOrd="0" destOrd="0" presId="urn:microsoft.com/office/officeart/2005/8/layout/radial6"/>
    <dgm:cxn modelId="{7458CEBF-8E8C-486B-9C90-D4B5668DC026}" type="presOf" srcId="{0775C72D-D8F2-4E3B-BC22-39A02E58E853}" destId="{83DE8FE7-BC48-43B5-9DFD-FB73F6B1442A}" srcOrd="0" destOrd="0" presId="urn:microsoft.com/office/officeart/2005/8/layout/radial6"/>
    <dgm:cxn modelId="{896D97C0-B0AE-4816-AFBB-042CEB8EC825}" type="presOf" srcId="{48C77C39-995E-4B12-81BA-344D6134633F}" destId="{F390391C-C890-4F3A-8993-FEAE835E1570}" srcOrd="0" destOrd="0" presId="urn:microsoft.com/office/officeart/2005/8/layout/radial6"/>
    <dgm:cxn modelId="{005A95D0-58BB-4C6F-B98A-442ED2493A2C}" srcId="{BA924A4D-65EA-491E-98BC-126621D4CCE4}" destId="{A982A4B1-E427-493D-9AB8-4F04A190B8DF}" srcOrd="3" destOrd="0" parTransId="{BCA92D69-3880-4F28-9BFC-6107E1F7DBFE}" sibTransId="{E2513F73-4A6F-4501-AFBE-C0FBD792526D}"/>
    <dgm:cxn modelId="{67C0E5D4-33CF-4463-A85C-343A9FDCAE10}" type="presOf" srcId="{E2513F73-4A6F-4501-AFBE-C0FBD792526D}" destId="{B0E5E875-08A4-434A-A261-3522BC89366F}" srcOrd="0" destOrd="0" presId="urn:microsoft.com/office/officeart/2005/8/layout/radial6"/>
    <dgm:cxn modelId="{F5BC3C2F-96FD-4BEF-B5D9-7228C3BFB0A7}" type="presParOf" srcId="{83DE8FE7-BC48-43B5-9DFD-FB73F6B1442A}" destId="{1633891D-4372-43C5-BC34-2E621F042023}" srcOrd="0" destOrd="0" presId="urn:microsoft.com/office/officeart/2005/8/layout/radial6"/>
    <dgm:cxn modelId="{7DE48A6A-B3DD-4088-9B7E-CDC75B78FAFD}" type="presParOf" srcId="{83DE8FE7-BC48-43B5-9DFD-FB73F6B1442A}" destId="{D1E6580B-FB9C-4A02-AE61-D2A280A84EEB}" srcOrd="1" destOrd="0" presId="urn:microsoft.com/office/officeart/2005/8/layout/radial6"/>
    <dgm:cxn modelId="{24479E1F-A71A-412B-8376-3A1E7B9A7805}" type="presParOf" srcId="{83DE8FE7-BC48-43B5-9DFD-FB73F6B1442A}" destId="{763487B5-AB3D-472F-AF94-B24DDBCB0766}" srcOrd="2" destOrd="0" presId="urn:microsoft.com/office/officeart/2005/8/layout/radial6"/>
    <dgm:cxn modelId="{C0104E89-0C0E-4988-9E85-F7F4C7593F63}" type="presParOf" srcId="{83DE8FE7-BC48-43B5-9DFD-FB73F6B1442A}" destId="{FF87F9EE-D8A9-43EC-8632-1801E15B657B}" srcOrd="3" destOrd="0" presId="urn:microsoft.com/office/officeart/2005/8/layout/radial6"/>
    <dgm:cxn modelId="{002E0246-8D8F-4E49-878F-313D6805030A}" type="presParOf" srcId="{83DE8FE7-BC48-43B5-9DFD-FB73F6B1442A}" destId="{F390391C-C890-4F3A-8993-FEAE835E1570}" srcOrd="4" destOrd="0" presId="urn:microsoft.com/office/officeart/2005/8/layout/radial6"/>
    <dgm:cxn modelId="{07309F93-8305-491E-8A74-22F133DFFB8E}" type="presParOf" srcId="{83DE8FE7-BC48-43B5-9DFD-FB73F6B1442A}" destId="{E64DDB72-5E12-406A-A7AB-DE0FA8A11B8E}" srcOrd="5" destOrd="0" presId="urn:microsoft.com/office/officeart/2005/8/layout/radial6"/>
    <dgm:cxn modelId="{EB2C7405-305D-4D32-BC37-EBCDA21135E9}" type="presParOf" srcId="{83DE8FE7-BC48-43B5-9DFD-FB73F6B1442A}" destId="{AC1FF25D-D3D0-471F-A912-D4B0CD73C9BE}" srcOrd="6" destOrd="0" presId="urn:microsoft.com/office/officeart/2005/8/layout/radial6"/>
    <dgm:cxn modelId="{7A2AF8E7-A0BB-4125-9CF7-7686BDA04EB1}" type="presParOf" srcId="{83DE8FE7-BC48-43B5-9DFD-FB73F6B1442A}" destId="{53C0470D-977A-45A3-9A40-CC16814E4B79}" srcOrd="7" destOrd="0" presId="urn:microsoft.com/office/officeart/2005/8/layout/radial6"/>
    <dgm:cxn modelId="{DE8AD291-224D-4B72-8C51-5146E4DB551E}" type="presParOf" srcId="{83DE8FE7-BC48-43B5-9DFD-FB73F6B1442A}" destId="{6B961F3B-B8E7-4AB8-89E8-864D69E5510E}" srcOrd="8" destOrd="0" presId="urn:microsoft.com/office/officeart/2005/8/layout/radial6"/>
    <dgm:cxn modelId="{DBFF398E-A180-462D-AF3C-35527695F6A5}" type="presParOf" srcId="{83DE8FE7-BC48-43B5-9DFD-FB73F6B1442A}" destId="{C7C37585-A54D-4F6A-BFE6-63FD2F08EB0A}" srcOrd="9" destOrd="0" presId="urn:microsoft.com/office/officeart/2005/8/layout/radial6"/>
    <dgm:cxn modelId="{B66D7C93-3BF3-4E92-BE43-AFC25E953D96}" type="presParOf" srcId="{83DE8FE7-BC48-43B5-9DFD-FB73F6B1442A}" destId="{13BAFE73-0B34-4365-BFE6-336EBD25C267}" srcOrd="10" destOrd="0" presId="urn:microsoft.com/office/officeart/2005/8/layout/radial6"/>
    <dgm:cxn modelId="{6A75E1A4-3806-4975-ADE7-49108F2D50BC}" type="presParOf" srcId="{83DE8FE7-BC48-43B5-9DFD-FB73F6B1442A}" destId="{E8B89F7E-D391-4F5D-A81B-E8FC467B76D1}" srcOrd="11" destOrd="0" presId="urn:microsoft.com/office/officeart/2005/8/layout/radial6"/>
    <dgm:cxn modelId="{7F91A73D-77D2-45BB-89AB-778DB323F204}" type="presParOf" srcId="{83DE8FE7-BC48-43B5-9DFD-FB73F6B1442A}" destId="{B0E5E875-08A4-434A-A261-3522BC89366F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A45AE6-FA59-479E-9CA9-5033B8AA7419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43B5338-F2D5-4A74-995D-AEAC671F0C4D}">
      <dgm:prSet phldrT="[Текст]" custT="1"/>
      <dgm:spPr/>
      <dgm:t>
        <a:bodyPr/>
        <a:lstStyle/>
        <a:p>
          <a:r>
            <a:rPr lang="ru-RU" sz="1400" dirty="0">
              <a:latin typeface="Cambria" panose="02040503050406030204" pitchFamily="18" charset="0"/>
              <a:ea typeface="Cambria" panose="02040503050406030204" pitchFamily="18" charset="0"/>
            </a:rPr>
            <a:t>Узнаваемость</a:t>
          </a:r>
        </a:p>
      </dgm:t>
    </dgm:pt>
    <dgm:pt modelId="{51672FB3-8CD0-42B7-94E8-968C384DE4CF}" type="parTrans" cxnId="{BDCE7336-85AA-4BAB-B81F-B9F02D868D3F}">
      <dgm:prSet/>
      <dgm:spPr/>
      <dgm:t>
        <a:bodyPr/>
        <a:lstStyle/>
        <a:p>
          <a:endParaRPr lang="ru-RU"/>
        </a:p>
      </dgm:t>
    </dgm:pt>
    <dgm:pt modelId="{B3280ADF-690A-4EBF-A3F7-F0DB7A06DA3A}" type="sibTrans" cxnId="{BDCE7336-85AA-4BAB-B81F-B9F02D868D3F}">
      <dgm:prSet/>
      <dgm:spPr/>
      <dgm:t>
        <a:bodyPr/>
        <a:lstStyle/>
        <a:p>
          <a:endParaRPr lang="ru-RU"/>
        </a:p>
      </dgm:t>
    </dgm:pt>
    <dgm:pt modelId="{8401F96D-D474-42BB-8A41-B0B9E6C3490E}">
      <dgm:prSet phldrT="[Текст]" custT="1"/>
      <dgm:spPr/>
      <dgm:t>
        <a:bodyPr/>
        <a:lstStyle/>
        <a:p>
          <a:r>
            <a:rPr lang="ru-RU" sz="1400" dirty="0" err="1">
              <a:latin typeface="Cambria" panose="02040503050406030204" pitchFamily="18" charset="0"/>
              <a:ea typeface="Cambria" panose="02040503050406030204" pitchFamily="18" charset="0"/>
            </a:rPr>
            <a:t>Медийность</a:t>
          </a:r>
          <a:endParaRPr lang="ru-RU" sz="14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5557035-8950-43AD-8E5E-9310742FE6D7}" type="parTrans" cxnId="{62295B0A-FA0E-4DD0-828F-F73C7302FCC3}">
      <dgm:prSet/>
      <dgm:spPr/>
      <dgm:t>
        <a:bodyPr/>
        <a:lstStyle/>
        <a:p>
          <a:endParaRPr lang="ru-RU"/>
        </a:p>
      </dgm:t>
    </dgm:pt>
    <dgm:pt modelId="{4844720C-0AF9-40AD-98E5-0C432D1EE0B2}" type="sibTrans" cxnId="{62295B0A-FA0E-4DD0-828F-F73C7302FCC3}">
      <dgm:prSet/>
      <dgm:spPr/>
      <dgm:t>
        <a:bodyPr/>
        <a:lstStyle/>
        <a:p>
          <a:endParaRPr lang="ru-RU"/>
        </a:p>
      </dgm:t>
    </dgm:pt>
    <dgm:pt modelId="{8BA2A82A-93C8-4372-9181-8BA0EDC4E9C4}">
      <dgm:prSet phldrT="[Текст]" custT="1"/>
      <dgm:spPr/>
      <dgm:t>
        <a:bodyPr/>
        <a:lstStyle/>
        <a:p>
          <a:r>
            <a:rPr lang="ru-RU" sz="1400" dirty="0">
              <a:latin typeface="Cambria" panose="02040503050406030204" pitchFamily="18" charset="0"/>
              <a:ea typeface="Cambria" panose="02040503050406030204" pitchFamily="18" charset="0"/>
            </a:rPr>
            <a:t>Многополярность</a:t>
          </a:r>
        </a:p>
      </dgm:t>
    </dgm:pt>
    <dgm:pt modelId="{2E5A6765-2BD5-44C9-8281-5BA6045E3F1C}" type="parTrans" cxnId="{ECBE5C29-60AF-4789-A8FF-B3FCCE69A5B9}">
      <dgm:prSet/>
      <dgm:spPr/>
      <dgm:t>
        <a:bodyPr/>
        <a:lstStyle/>
        <a:p>
          <a:endParaRPr lang="ru-RU"/>
        </a:p>
      </dgm:t>
    </dgm:pt>
    <dgm:pt modelId="{496E0A53-8676-4701-9ED4-D35535C20329}" type="sibTrans" cxnId="{ECBE5C29-60AF-4789-A8FF-B3FCCE69A5B9}">
      <dgm:prSet/>
      <dgm:spPr/>
      <dgm:t>
        <a:bodyPr/>
        <a:lstStyle/>
        <a:p>
          <a:endParaRPr lang="ru-RU"/>
        </a:p>
      </dgm:t>
    </dgm:pt>
    <dgm:pt modelId="{FA2EEE6E-9418-4FA4-8845-388FB1957AA4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>
              <a:latin typeface="Cambria" panose="02040503050406030204" pitchFamily="18" charset="0"/>
              <a:ea typeface="Cambria" panose="02040503050406030204" pitchFamily="18" charset="0"/>
            </a:rPr>
            <a:t>Воспроизводимость </a:t>
          </a:r>
        </a:p>
        <a:p>
          <a:pPr marL="0" lvl="0" defTabSz="1066800">
            <a:spcAft>
              <a:spcPct val="35000"/>
            </a:spcAft>
            <a:buNone/>
          </a:pPr>
          <a:endParaRPr lang="ru-RU" sz="14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A5DC6CE6-34CA-49E0-BB27-3B20A03140D6}" type="parTrans" cxnId="{7A5D6F8A-61C1-47EA-893F-6C31E761B24B}">
      <dgm:prSet/>
      <dgm:spPr/>
      <dgm:t>
        <a:bodyPr/>
        <a:lstStyle/>
        <a:p>
          <a:endParaRPr lang="ru-RU"/>
        </a:p>
      </dgm:t>
    </dgm:pt>
    <dgm:pt modelId="{54F5FE14-D30F-4411-980D-9F1664BCFEFD}" type="sibTrans" cxnId="{7A5D6F8A-61C1-47EA-893F-6C31E761B24B}">
      <dgm:prSet/>
      <dgm:spPr/>
      <dgm:t>
        <a:bodyPr/>
        <a:lstStyle/>
        <a:p>
          <a:endParaRPr lang="ru-RU"/>
        </a:p>
      </dgm:t>
    </dgm:pt>
    <dgm:pt modelId="{52E50D4E-C0C7-4719-9E46-AAEDB11CFA08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>
              <a:latin typeface="Cambria" panose="02040503050406030204" pitchFamily="18" charset="0"/>
              <a:ea typeface="Cambria" panose="02040503050406030204" pitchFamily="18" charset="0"/>
            </a:rPr>
            <a:t>Статусность</a:t>
          </a:r>
        </a:p>
        <a:p>
          <a:pPr marL="0" lvl="0" defTabSz="844550">
            <a:spcAft>
              <a:spcPct val="35000"/>
            </a:spcAft>
            <a:buNone/>
          </a:pPr>
          <a:endParaRPr lang="ru-RU" sz="14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A7129003-ED1E-41A0-B361-6CF0CCE5C5A6}" type="parTrans" cxnId="{4EC062D8-3DBF-4EE6-B60C-61D28450F240}">
      <dgm:prSet/>
      <dgm:spPr/>
      <dgm:t>
        <a:bodyPr/>
        <a:lstStyle/>
        <a:p>
          <a:endParaRPr lang="ru-RU"/>
        </a:p>
      </dgm:t>
    </dgm:pt>
    <dgm:pt modelId="{34CB5768-B5DC-4FE4-90F9-E5DB47FE45E5}" type="sibTrans" cxnId="{4EC062D8-3DBF-4EE6-B60C-61D28450F240}">
      <dgm:prSet/>
      <dgm:spPr/>
      <dgm:t>
        <a:bodyPr/>
        <a:lstStyle/>
        <a:p>
          <a:endParaRPr lang="ru-RU"/>
        </a:p>
      </dgm:t>
    </dgm:pt>
    <dgm:pt modelId="{D3FCD762-63D6-4F05-BCC0-843022DA543F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>
              <a:latin typeface="Cambria" panose="02040503050406030204" pitchFamily="18" charset="0"/>
              <a:ea typeface="Cambria" panose="02040503050406030204" pitchFamily="18" charset="0"/>
            </a:rPr>
            <a:t>Ее могут рекомендовать известные в мире люди</a:t>
          </a:r>
        </a:p>
        <a:p>
          <a:pPr marL="0" lvl="0" defTabSz="844550">
            <a:spcAft>
              <a:spcPct val="35000"/>
            </a:spcAft>
            <a:buNone/>
          </a:pPr>
          <a:endParaRPr lang="ru-RU" sz="14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9BDF850-FC3D-4742-8093-F1FCE04939E2}" type="parTrans" cxnId="{50F89958-2D14-44D9-AC43-F275D0CEB2C5}">
      <dgm:prSet/>
      <dgm:spPr/>
      <dgm:t>
        <a:bodyPr/>
        <a:lstStyle/>
        <a:p>
          <a:endParaRPr lang="ru-RU"/>
        </a:p>
      </dgm:t>
    </dgm:pt>
    <dgm:pt modelId="{84837F52-5FC1-4714-8102-5A40F29A7D38}" type="sibTrans" cxnId="{50F89958-2D14-44D9-AC43-F275D0CEB2C5}">
      <dgm:prSet/>
      <dgm:spPr/>
      <dgm:t>
        <a:bodyPr/>
        <a:lstStyle/>
        <a:p>
          <a:endParaRPr lang="ru-RU"/>
        </a:p>
      </dgm:t>
    </dgm:pt>
    <dgm:pt modelId="{B40BF8E3-B4BA-457E-BD0F-9E052919E086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>
              <a:latin typeface="Cambria" panose="02040503050406030204" pitchFamily="18" charset="0"/>
              <a:ea typeface="Cambria" panose="02040503050406030204" pitchFamily="18" charset="0"/>
            </a:rPr>
            <a:t>Хаб по трудоустройству </a:t>
          </a:r>
        </a:p>
        <a:p>
          <a:pPr marL="0" lvl="0" defTabSz="577850">
            <a:spcAft>
              <a:spcPct val="35000"/>
            </a:spcAft>
            <a:buNone/>
          </a:pPr>
          <a:endParaRPr lang="ru-RU" dirty="0"/>
        </a:p>
      </dgm:t>
    </dgm:pt>
    <dgm:pt modelId="{A7F9192C-3C47-4DAF-8764-8208B9DB39F8}" type="parTrans" cxnId="{7992F38F-EEB6-49FC-BB6F-D67CFDEA0AF0}">
      <dgm:prSet/>
      <dgm:spPr/>
      <dgm:t>
        <a:bodyPr/>
        <a:lstStyle/>
        <a:p>
          <a:endParaRPr lang="ru-RU"/>
        </a:p>
      </dgm:t>
    </dgm:pt>
    <dgm:pt modelId="{83107B2D-84F3-48B3-931A-95A3DD39D73F}" type="sibTrans" cxnId="{7992F38F-EEB6-49FC-BB6F-D67CFDEA0AF0}">
      <dgm:prSet/>
      <dgm:spPr/>
      <dgm:t>
        <a:bodyPr/>
        <a:lstStyle/>
        <a:p>
          <a:endParaRPr lang="ru-RU"/>
        </a:p>
      </dgm:t>
    </dgm:pt>
    <dgm:pt modelId="{BB5AF5AC-8950-47E4-8178-664BF093D213}" type="pres">
      <dgm:prSet presAssocID="{B6A45AE6-FA59-479E-9CA9-5033B8AA7419}" presName="Name0" presStyleCnt="0">
        <dgm:presLayoutVars>
          <dgm:dir/>
          <dgm:resizeHandles val="exact"/>
        </dgm:presLayoutVars>
      </dgm:prSet>
      <dgm:spPr/>
    </dgm:pt>
    <dgm:pt modelId="{A3ECC97A-C6EE-41BE-A824-A27CF69D2336}" type="pres">
      <dgm:prSet presAssocID="{D43B5338-F2D5-4A74-995D-AEAC671F0C4D}" presName="composite" presStyleCnt="0"/>
      <dgm:spPr/>
    </dgm:pt>
    <dgm:pt modelId="{A4EF1C15-77AC-452A-85F8-1CD1687821DB}" type="pres">
      <dgm:prSet presAssocID="{D43B5338-F2D5-4A74-995D-AEAC671F0C4D}" presName="rect1" presStyleLbl="trAlignAcc1" presStyleIdx="0" presStyleCnt="7" custLinFactNeighborX="2419" custLinFactNeighborY="-5692">
        <dgm:presLayoutVars>
          <dgm:bulletEnabled val="1"/>
        </dgm:presLayoutVars>
      </dgm:prSet>
      <dgm:spPr/>
    </dgm:pt>
    <dgm:pt modelId="{C216D426-098E-43FC-A6EA-F9E0E99F6EEB}" type="pres">
      <dgm:prSet presAssocID="{D43B5338-F2D5-4A74-995D-AEAC671F0C4D}" presName="rect2" presStyleLbl="fgImgPlace1" presStyleIdx="0" presStyleCnt="7" custLinFactNeighborX="6541" custLinFactNeighborY="-763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8000" r="-68000"/>
          </a:stretch>
        </a:blipFill>
      </dgm:spPr>
    </dgm:pt>
    <dgm:pt modelId="{FB1B48EA-2E5A-41CA-823D-8010DAA74162}" type="pres">
      <dgm:prSet presAssocID="{B3280ADF-690A-4EBF-A3F7-F0DB7A06DA3A}" presName="sibTrans" presStyleCnt="0"/>
      <dgm:spPr/>
    </dgm:pt>
    <dgm:pt modelId="{0DB55395-53EA-46E4-BE3F-BDFA78C9CD3A}" type="pres">
      <dgm:prSet presAssocID="{8401F96D-D474-42BB-8A41-B0B9E6C3490E}" presName="composite" presStyleCnt="0"/>
      <dgm:spPr/>
    </dgm:pt>
    <dgm:pt modelId="{21257819-C350-46F4-AF2E-3E1EA6B5D33D}" type="pres">
      <dgm:prSet presAssocID="{8401F96D-D474-42BB-8A41-B0B9E6C3490E}" presName="rect1" presStyleLbl="trAlignAcc1" presStyleIdx="1" presStyleCnt="7" custLinFactNeighborX="201">
        <dgm:presLayoutVars>
          <dgm:bulletEnabled val="1"/>
        </dgm:presLayoutVars>
      </dgm:prSet>
      <dgm:spPr/>
    </dgm:pt>
    <dgm:pt modelId="{3E8B32F2-E643-46FF-A8BC-BF15994FA320}" type="pres">
      <dgm:prSet presAssocID="{8401F96D-D474-42BB-8A41-B0B9E6C3490E}" presName="rect2" presStyleLbl="fgImgPlace1" presStyleIdx="1" presStyleCnt="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</dgm:pt>
    <dgm:pt modelId="{F750E88D-2B09-4233-A755-8A2F9E14F02D}" type="pres">
      <dgm:prSet presAssocID="{4844720C-0AF9-40AD-98E5-0C432D1EE0B2}" presName="sibTrans" presStyleCnt="0"/>
      <dgm:spPr/>
    </dgm:pt>
    <dgm:pt modelId="{E421C9DD-9AA2-4B70-97E2-B5266EA0330C}" type="pres">
      <dgm:prSet presAssocID="{8BA2A82A-93C8-4372-9181-8BA0EDC4E9C4}" presName="composite" presStyleCnt="0"/>
      <dgm:spPr/>
    </dgm:pt>
    <dgm:pt modelId="{62DC9EFB-B4A7-4101-828E-8D5C2B175474}" type="pres">
      <dgm:prSet presAssocID="{8BA2A82A-93C8-4372-9181-8BA0EDC4E9C4}" presName="rect1" presStyleLbl="trAlignAcc1" presStyleIdx="2" presStyleCnt="7">
        <dgm:presLayoutVars>
          <dgm:bulletEnabled val="1"/>
        </dgm:presLayoutVars>
      </dgm:prSet>
      <dgm:spPr/>
    </dgm:pt>
    <dgm:pt modelId="{04DA8B9F-29E4-451F-87F3-C25336D91DB4}" type="pres">
      <dgm:prSet presAssocID="{8BA2A82A-93C8-4372-9181-8BA0EDC4E9C4}" presName="rect2" presStyleLbl="fgImgPlace1" presStyleIdx="2" presStyleCnt="7" custLinFactNeighborX="6542" custLinFactNeighborY="-813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</dgm:pt>
    <dgm:pt modelId="{1ADF4581-1E43-45A2-B930-AB4BA0D36D5B}" type="pres">
      <dgm:prSet presAssocID="{496E0A53-8676-4701-9ED4-D35535C20329}" presName="sibTrans" presStyleCnt="0"/>
      <dgm:spPr/>
    </dgm:pt>
    <dgm:pt modelId="{2E211DC2-D059-4338-9077-E49D5E66F3C0}" type="pres">
      <dgm:prSet presAssocID="{FA2EEE6E-9418-4FA4-8845-388FB1957AA4}" presName="composite" presStyleCnt="0"/>
      <dgm:spPr/>
    </dgm:pt>
    <dgm:pt modelId="{82CA9F4E-C408-41C4-8B37-9F0FE3F13B7D}" type="pres">
      <dgm:prSet presAssocID="{FA2EEE6E-9418-4FA4-8845-388FB1957AA4}" presName="rect1" presStyleLbl="trAlignAcc1" presStyleIdx="3" presStyleCnt="7">
        <dgm:presLayoutVars>
          <dgm:bulletEnabled val="1"/>
        </dgm:presLayoutVars>
      </dgm:prSet>
      <dgm:spPr/>
    </dgm:pt>
    <dgm:pt modelId="{F114AB4D-F3DC-414E-81F3-CBADFBA1E7EB}" type="pres">
      <dgm:prSet presAssocID="{FA2EEE6E-9418-4FA4-8845-388FB1957AA4}" presName="rect2" presStyleLbl="fgImgPlace1" presStyleIdx="3" presStyleCnt="7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7000" r="-117000"/>
          </a:stretch>
        </a:blipFill>
      </dgm:spPr>
    </dgm:pt>
    <dgm:pt modelId="{23819EA3-6D1B-4FBC-A53F-576B01DE4FF0}" type="pres">
      <dgm:prSet presAssocID="{54F5FE14-D30F-4411-980D-9F1664BCFEFD}" presName="sibTrans" presStyleCnt="0"/>
      <dgm:spPr/>
    </dgm:pt>
    <dgm:pt modelId="{6C500DE6-6215-4F2F-AE8A-69B772721CBD}" type="pres">
      <dgm:prSet presAssocID="{52E50D4E-C0C7-4719-9E46-AAEDB11CFA08}" presName="composite" presStyleCnt="0"/>
      <dgm:spPr/>
    </dgm:pt>
    <dgm:pt modelId="{1331DC1E-2B15-44B5-B341-FD7D02651AA8}" type="pres">
      <dgm:prSet presAssocID="{52E50D4E-C0C7-4719-9E46-AAEDB11CFA08}" presName="rect1" presStyleLbl="trAlignAcc1" presStyleIdx="4" presStyleCnt="7">
        <dgm:presLayoutVars>
          <dgm:bulletEnabled val="1"/>
        </dgm:presLayoutVars>
      </dgm:prSet>
      <dgm:spPr/>
    </dgm:pt>
    <dgm:pt modelId="{29538C32-2F4F-41EE-9032-C3886EA40A25}" type="pres">
      <dgm:prSet presAssocID="{52E50D4E-C0C7-4719-9E46-AAEDB11CFA08}" presName="rect2" presStyleLbl="fgImgPlace1" presStyleIdx="4" presStyleCnt="7" custLinFactNeighborX="6542" custLinFactNeighborY="-4812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</dgm:spPr>
    </dgm:pt>
    <dgm:pt modelId="{BEEE3EF8-6B0E-4820-B5FE-0915DA094A28}" type="pres">
      <dgm:prSet presAssocID="{34CB5768-B5DC-4FE4-90F9-E5DB47FE45E5}" presName="sibTrans" presStyleCnt="0"/>
      <dgm:spPr/>
    </dgm:pt>
    <dgm:pt modelId="{20AE5DB5-6BC2-4A3F-8543-5B1C76D90B9E}" type="pres">
      <dgm:prSet presAssocID="{D3FCD762-63D6-4F05-BCC0-843022DA543F}" presName="composite" presStyleCnt="0"/>
      <dgm:spPr/>
    </dgm:pt>
    <dgm:pt modelId="{726CD689-8E08-4401-83D4-C56E8A415831}" type="pres">
      <dgm:prSet presAssocID="{D3FCD762-63D6-4F05-BCC0-843022DA543F}" presName="rect1" presStyleLbl="trAlignAcc1" presStyleIdx="5" presStyleCnt="7">
        <dgm:presLayoutVars>
          <dgm:bulletEnabled val="1"/>
        </dgm:presLayoutVars>
      </dgm:prSet>
      <dgm:spPr/>
    </dgm:pt>
    <dgm:pt modelId="{33870DC4-CD97-4B5C-ABE6-820241863E4E}" type="pres">
      <dgm:prSet presAssocID="{D3FCD762-63D6-4F05-BCC0-843022DA543F}" presName="rect2" presStyleLbl="fgImgPlace1" presStyleIdx="5" presStyleCnt="7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CDB67486-DF97-431B-9F68-D82A02E7DD32}" type="pres">
      <dgm:prSet presAssocID="{84837F52-5FC1-4714-8102-5A40F29A7D38}" presName="sibTrans" presStyleCnt="0"/>
      <dgm:spPr/>
    </dgm:pt>
    <dgm:pt modelId="{913EC3B3-297A-409B-B7D3-04F56AC72559}" type="pres">
      <dgm:prSet presAssocID="{B40BF8E3-B4BA-457E-BD0F-9E052919E086}" presName="composite" presStyleCnt="0"/>
      <dgm:spPr/>
    </dgm:pt>
    <dgm:pt modelId="{D05EFA19-A6E5-495A-8E93-EC77850F0328}" type="pres">
      <dgm:prSet presAssocID="{B40BF8E3-B4BA-457E-BD0F-9E052919E086}" presName="rect1" presStyleLbl="trAlignAcc1" presStyleIdx="6" presStyleCnt="7">
        <dgm:presLayoutVars>
          <dgm:bulletEnabled val="1"/>
        </dgm:presLayoutVars>
      </dgm:prSet>
      <dgm:spPr/>
    </dgm:pt>
    <dgm:pt modelId="{0A3DB1A9-620A-438A-8FB8-80764B599AA0}" type="pres">
      <dgm:prSet presAssocID="{B40BF8E3-B4BA-457E-BD0F-9E052919E086}" presName="rect2" presStyleLbl="fgImgPlace1" presStyleIdx="6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</dgm:ptLst>
  <dgm:cxnLst>
    <dgm:cxn modelId="{906D2902-5CC2-4FC5-86B1-8064F3AC165E}" type="presOf" srcId="{FA2EEE6E-9418-4FA4-8845-388FB1957AA4}" destId="{82CA9F4E-C408-41C4-8B37-9F0FE3F13B7D}" srcOrd="0" destOrd="0" presId="urn:microsoft.com/office/officeart/2008/layout/PictureStrips"/>
    <dgm:cxn modelId="{DCD65F09-2D47-4389-8DA5-0D08B5599554}" type="presOf" srcId="{B40BF8E3-B4BA-457E-BD0F-9E052919E086}" destId="{D05EFA19-A6E5-495A-8E93-EC77850F0328}" srcOrd="0" destOrd="0" presId="urn:microsoft.com/office/officeart/2008/layout/PictureStrips"/>
    <dgm:cxn modelId="{62295B0A-FA0E-4DD0-828F-F73C7302FCC3}" srcId="{B6A45AE6-FA59-479E-9CA9-5033B8AA7419}" destId="{8401F96D-D474-42BB-8A41-B0B9E6C3490E}" srcOrd="1" destOrd="0" parTransId="{65557035-8950-43AD-8E5E-9310742FE6D7}" sibTransId="{4844720C-0AF9-40AD-98E5-0C432D1EE0B2}"/>
    <dgm:cxn modelId="{EEB92F0D-DC1D-4CC1-9714-DEC5903FD99D}" type="presOf" srcId="{D43B5338-F2D5-4A74-995D-AEAC671F0C4D}" destId="{A4EF1C15-77AC-452A-85F8-1CD1687821DB}" srcOrd="0" destOrd="0" presId="urn:microsoft.com/office/officeart/2008/layout/PictureStrips"/>
    <dgm:cxn modelId="{994C7623-2366-4619-855E-056A168369FF}" type="presOf" srcId="{8BA2A82A-93C8-4372-9181-8BA0EDC4E9C4}" destId="{62DC9EFB-B4A7-4101-828E-8D5C2B175474}" srcOrd="0" destOrd="0" presId="urn:microsoft.com/office/officeart/2008/layout/PictureStrips"/>
    <dgm:cxn modelId="{ECBE5C29-60AF-4789-A8FF-B3FCCE69A5B9}" srcId="{B6A45AE6-FA59-479E-9CA9-5033B8AA7419}" destId="{8BA2A82A-93C8-4372-9181-8BA0EDC4E9C4}" srcOrd="2" destOrd="0" parTransId="{2E5A6765-2BD5-44C9-8281-5BA6045E3F1C}" sibTransId="{496E0A53-8676-4701-9ED4-D35535C20329}"/>
    <dgm:cxn modelId="{BDCE7336-85AA-4BAB-B81F-B9F02D868D3F}" srcId="{B6A45AE6-FA59-479E-9CA9-5033B8AA7419}" destId="{D43B5338-F2D5-4A74-995D-AEAC671F0C4D}" srcOrd="0" destOrd="0" parTransId="{51672FB3-8CD0-42B7-94E8-968C384DE4CF}" sibTransId="{B3280ADF-690A-4EBF-A3F7-F0DB7A06DA3A}"/>
    <dgm:cxn modelId="{80D7005F-036E-41C8-886E-6B904B5F7260}" type="presOf" srcId="{8401F96D-D474-42BB-8A41-B0B9E6C3490E}" destId="{21257819-C350-46F4-AF2E-3E1EA6B5D33D}" srcOrd="0" destOrd="0" presId="urn:microsoft.com/office/officeart/2008/layout/PictureStrips"/>
    <dgm:cxn modelId="{50F89958-2D14-44D9-AC43-F275D0CEB2C5}" srcId="{B6A45AE6-FA59-479E-9CA9-5033B8AA7419}" destId="{D3FCD762-63D6-4F05-BCC0-843022DA543F}" srcOrd="5" destOrd="0" parTransId="{F9BDF850-FC3D-4742-8093-F1FCE04939E2}" sibTransId="{84837F52-5FC1-4714-8102-5A40F29A7D38}"/>
    <dgm:cxn modelId="{7A5D6F8A-61C1-47EA-893F-6C31E761B24B}" srcId="{B6A45AE6-FA59-479E-9CA9-5033B8AA7419}" destId="{FA2EEE6E-9418-4FA4-8845-388FB1957AA4}" srcOrd="3" destOrd="0" parTransId="{A5DC6CE6-34CA-49E0-BB27-3B20A03140D6}" sibTransId="{54F5FE14-D30F-4411-980D-9F1664BCFEFD}"/>
    <dgm:cxn modelId="{7992F38F-EEB6-49FC-BB6F-D67CFDEA0AF0}" srcId="{B6A45AE6-FA59-479E-9CA9-5033B8AA7419}" destId="{B40BF8E3-B4BA-457E-BD0F-9E052919E086}" srcOrd="6" destOrd="0" parTransId="{A7F9192C-3C47-4DAF-8764-8208B9DB39F8}" sibTransId="{83107B2D-84F3-48B3-931A-95A3DD39D73F}"/>
    <dgm:cxn modelId="{9EA0F99F-AFAA-4942-B298-BB1EF0B21F63}" type="presOf" srcId="{B6A45AE6-FA59-479E-9CA9-5033B8AA7419}" destId="{BB5AF5AC-8950-47E4-8178-664BF093D213}" srcOrd="0" destOrd="0" presId="urn:microsoft.com/office/officeart/2008/layout/PictureStrips"/>
    <dgm:cxn modelId="{562C40B2-6BE5-4F7C-A031-101692C15172}" type="presOf" srcId="{52E50D4E-C0C7-4719-9E46-AAEDB11CFA08}" destId="{1331DC1E-2B15-44B5-B341-FD7D02651AA8}" srcOrd="0" destOrd="0" presId="urn:microsoft.com/office/officeart/2008/layout/PictureStrips"/>
    <dgm:cxn modelId="{BF3AE4D4-35BC-4C80-890A-8C0DB1BB0C6D}" type="presOf" srcId="{D3FCD762-63D6-4F05-BCC0-843022DA543F}" destId="{726CD689-8E08-4401-83D4-C56E8A415831}" srcOrd="0" destOrd="0" presId="urn:microsoft.com/office/officeart/2008/layout/PictureStrips"/>
    <dgm:cxn modelId="{4EC062D8-3DBF-4EE6-B60C-61D28450F240}" srcId="{B6A45AE6-FA59-479E-9CA9-5033B8AA7419}" destId="{52E50D4E-C0C7-4719-9E46-AAEDB11CFA08}" srcOrd="4" destOrd="0" parTransId="{A7129003-ED1E-41A0-B361-6CF0CCE5C5A6}" sibTransId="{34CB5768-B5DC-4FE4-90F9-E5DB47FE45E5}"/>
    <dgm:cxn modelId="{A3BBD5F6-C6CE-4984-83A6-19D98826A73B}" type="presParOf" srcId="{BB5AF5AC-8950-47E4-8178-664BF093D213}" destId="{A3ECC97A-C6EE-41BE-A824-A27CF69D2336}" srcOrd="0" destOrd="0" presId="urn:microsoft.com/office/officeart/2008/layout/PictureStrips"/>
    <dgm:cxn modelId="{D7DA0944-4BBC-42B1-A670-0A75FF28C57E}" type="presParOf" srcId="{A3ECC97A-C6EE-41BE-A824-A27CF69D2336}" destId="{A4EF1C15-77AC-452A-85F8-1CD1687821DB}" srcOrd="0" destOrd="0" presId="urn:microsoft.com/office/officeart/2008/layout/PictureStrips"/>
    <dgm:cxn modelId="{6BAF2F5D-7915-4994-A03E-5A702627D98E}" type="presParOf" srcId="{A3ECC97A-C6EE-41BE-A824-A27CF69D2336}" destId="{C216D426-098E-43FC-A6EA-F9E0E99F6EEB}" srcOrd="1" destOrd="0" presId="urn:microsoft.com/office/officeart/2008/layout/PictureStrips"/>
    <dgm:cxn modelId="{8D2A6222-F3A0-4E32-BC60-37B722FBDA2B}" type="presParOf" srcId="{BB5AF5AC-8950-47E4-8178-664BF093D213}" destId="{FB1B48EA-2E5A-41CA-823D-8010DAA74162}" srcOrd="1" destOrd="0" presId="urn:microsoft.com/office/officeart/2008/layout/PictureStrips"/>
    <dgm:cxn modelId="{4655E11C-E53E-4423-AECF-4E8A4D7BDE8A}" type="presParOf" srcId="{BB5AF5AC-8950-47E4-8178-664BF093D213}" destId="{0DB55395-53EA-46E4-BE3F-BDFA78C9CD3A}" srcOrd="2" destOrd="0" presId="urn:microsoft.com/office/officeart/2008/layout/PictureStrips"/>
    <dgm:cxn modelId="{8657E3E9-3E39-4E46-9163-F6161C7416A0}" type="presParOf" srcId="{0DB55395-53EA-46E4-BE3F-BDFA78C9CD3A}" destId="{21257819-C350-46F4-AF2E-3E1EA6B5D33D}" srcOrd="0" destOrd="0" presId="urn:microsoft.com/office/officeart/2008/layout/PictureStrips"/>
    <dgm:cxn modelId="{3FD572D7-446A-4C0E-9738-5ACFEE4FFA78}" type="presParOf" srcId="{0DB55395-53EA-46E4-BE3F-BDFA78C9CD3A}" destId="{3E8B32F2-E643-46FF-A8BC-BF15994FA320}" srcOrd="1" destOrd="0" presId="urn:microsoft.com/office/officeart/2008/layout/PictureStrips"/>
    <dgm:cxn modelId="{082E7530-DB86-43DC-99FE-E532CCE11225}" type="presParOf" srcId="{BB5AF5AC-8950-47E4-8178-664BF093D213}" destId="{F750E88D-2B09-4233-A755-8A2F9E14F02D}" srcOrd="3" destOrd="0" presId="urn:microsoft.com/office/officeart/2008/layout/PictureStrips"/>
    <dgm:cxn modelId="{A1E70A1C-9493-4F48-825F-49AE19970769}" type="presParOf" srcId="{BB5AF5AC-8950-47E4-8178-664BF093D213}" destId="{E421C9DD-9AA2-4B70-97E2-B5266EA0330C}" srcOrd="4" destOrd="0" presId="urn:microsoft.com/office/officeart/2008/layout/PictureStrips"/>
    <dgm:cxn modelId="{1C43CC26-F32B-4C9B-9087-056F08446B57}" type="presParOf" srcId="{E421C9DD-9AA2-4B70-97E2-B5266EA0330C}" destId="{62DC9EFB-B4A7-4101-828E-8D5C2B175474}" srcOrd="0" destOrd="0" presId="urn:microsoft.com/office/officeart/2008/layout/PictureStrips"/>
    <dgm:cxn modelId="{349DE7AE-3844-4354-BF00-3727435752D7}" type="presParOf" srcId="{E421C9DD-9AA2-4B70-97E2-B5266EA0330C}" destId="{04DA8B9F-29E4-451F-87F3-C25336D91DB4}" srcOrd="1" destOrd="0" presId="urn:microsoft.com/office/officeart/2008/layout/PictureStrips"/>
    <dgm:cxn modelId="{D606DAB4-812D-4E66-9019-C678FF58DE92}" type="presParOf" srcId="{BB5AF5AC-8950-47E4-8178-664BF093D213}" destId="{1ADF4581-1E43-45A2-B930-AB4BA0D36D5B}" srcOrd="5" destOrd="0" presId="urn:microsoft.com/office/officeart/2008/layout/PictureStrips"/>
    <dgm:cxn modelId="{0BDC3B46-69F2-4B28-87E0-0A56ED127392}" type="presParOf" srcId="{BB5AF5AC-8950-47E4-8178-664BF093D213}" destId="{2E211DC2-D059-4338-9077-E49D5E66F3C0}" srcOrd="6" destOrd="0" presId="urn:microsoft.com/office/officeart/2008/layout/PictureStrips"/>
    <dgm:cxn modelId="{5A8BEDFA-381D-47B3-B58A-B9F4DDD8F991}" type="presParOf" srcId="{2E211DC2-D059-4338-9077-E49D5E66F3C0}" destId="{82CA9F4E-C408-41C4-8B37-9F0FE3F13B7D}" srcOrd="0" destOrd="0" presId="urn:microsoft.com/office/officeart/2008/layout/PictureStrips"/>
    <dgm:cxn modelId="{19BB7C65-B749-4F2B-8011-0B11F0B0E731}" type="presParOf" srcId="{2E211DC2-D059-4338-9077-E49D5E66F3C0}" destId="{F114AB4D-F3DC-414E-81F3-CBADFBA1E7EB}" srcOrd="1" destOrd="0" presId="urn:microsoft.com/office/officeart/2008/layout/PictureStrips"/>
    <dgm:cxn modelId="{4E7E4CF0-5E9E-4439-BE0B-39DA60DA6B17}" type="presParOf" srcId="{BB5AF5AC-8950-47E4-8178-664BF093D213}" destId="{23819EA3-6D1B-4FBC-A53F-576B01DE4FF0}" srcOrd="7" destOrd="0" presId="urn:microsoft.com/office/officeart/2008/layout/PictureStrips"/>
    <dgm:cxn modelId="{20D189CE-3AA3-4E43-83BD-F5D6042E5071}" type="presParOf" srcId="{BB5AF5AC-8950-47E4-8178-664BF093D213}" destId="{6C500DE6-6215-4F2F-AE8A-69B772721CBD}" srcOrd="8" destOrd="0" presId="urn:microsoft.com/office/officeart/2008/layout/PictureStrips"/>
    <dgm:cxn modelId="{BD01FBCE-6B99-471C-B28C-4B65D623A317}" type="presParOf" srcId="{6C500DE6-6215-4F2F-AE8A-69B772721CBD}" destId="{1331DC1E-2B15-44B5-B341-FD7D02651AA8}" srcOrd="0" destOrd="0" presId="urn:microsoft.com/office/officeart/2008/layout/PictureStrips"/>
    <dgm:cxn modelId="{866AEC73-E462-417C-BD3D-B9B01C6A5137}" type="presParOf" srcId="{6C500DE6-6215-4F2F-AE8A-69B772721CBD}" destId="{29538C32-2F4F-41EE-9032-C3886EA40A25}" srcOrd="1" destOrd="0" presId="urn:microsoft.com/office/officeart/2008/layout/PictureStrips"/>
    <dgm:cxn modelId="{7D35E99D-D354-4CC3-928E-394582B4C083}" type="presParOf" srcId="{BB5AF5AC-8950-47E4-8178-664BF093D213}" destId="{BEEE3EF8-6B0E-4820-B5FE-0915DA094A28}" srcOrd="9" destOrd="0" presId="urn:microsoft.com/office/officeart/2008/layout/PictureStrips"/>
    <dgm:cxn modelId="{7049A8A1-3229-4236-8469-AC04707B5EB6}" type="presParOf" srcId="{BB5AF5AC-8950-47E4-8178-664BF093D213}" destId="{20AE5DB5-6BC2-4A3F-8543-5B1C76D90B9E}" srcOrd="10" destOrd="0" presId="urn:microsoft.com/office/officeart/2008/layout/PictureStrips"/>
    <dgm:cxn modelId="{F2833F10-C13A-411B-8053-C82DF20AD685}" type="presParOf" srcId="{20AE5DB5-6BC2-4A3F-8543-5B1C76D90B9E}" destId="{726CD689-8E08-4401-83D4-C56E8A415831}" srcOrd="0" destOrd="0" presId="urn:microsoft.com/office/officeart/2008/layout/PictureStrips"/>
    <dgm:cxn modelId="{C0874B09-AF6D-457F-82B0-9C84D32FDD56}" type="presParOf" srcId="{20AE5DB5-6BC2-4A3F-8543-5B1C76D90B9E}" destId="{33870DC4-CD97-4B5C-ABE6-820241863E4E}" srcOrd="1" destOrd="0" presId="urn:microsoft.com/office/officeart/2008/layout/PictureStrips"/>
    <dgm:cxn modelId="{27052DEE-F626-41BB-8C6E-0E5077606B9C}" type="presParOf" srcId="{BB5AF5AC-8950-47E4-8178-664BF093D213}" destId="{CDB67486-DF97-431B-9F68-D82A02E7DD32}" srcOrd="11" destOrd="0" presId="urn:microsoft.com/office/officeart/2008/layout/PictureStrips"/>
    <dgm:cxn modelId="{693E4C5E-AE0D-45C4-A5BD-64A43D1BCB93}" type="presParOf" srcId="{BB5AF5AC-8950-47E4-8178-664BF093D213}" destId="{913EC3B3-297A-409B-B7D3-04F56AC72559}" srcOrd="12" destOrd="0" presId="urn:microsoft.com/office/officeart/2008/layout/PictureStrips"/>
    <dgm:cxn modelId="{FE360405-AC00-46B0-BC7B-98C620E978B9}" type="presParOf" srcId="{913EC3B3-297A-409B-B7D3-04F56AC72559}" destId="{D05EFA19-A6E5-495A-8E93-EC77850F0328}" srcOrd="0" destOrd="0" presId="urn:microsoft.com/office/officeart/2008/layout/PictureStrips"/>
    <dgm:cxn modelId="{3A92C732-869A-4876-80EE-3E0FE9EC3757}" type="presParOf" srcId="{913EC3B3-297A-409B-B7D3-04F56AC72559}" destId="{0A3DB1A9-620A-438A-8FB8-80764B599AA0}" srcOrd="1" destOrd="0" presId="urn:microsoft.com/office/officeart/2008/layout/PictureStrips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1D02B7-9818-47B3-8A47-BBF672CB8D76}" type="doc">
      <dgm:prSet loTypeId="urn:microsoft.com/office/officeart/2005/8/layout/pyramid2" loCatId="pyramid" qsTypeId="urn:microsoft.com/office/officeart/2005/8/quickstyle/3d5" qsCatId="3D" csTypeId="urn:microsoft.com/office/officeart/2005/8/colors/accent2_2" csCatId="accent2" phldr="1"/>
      <dgm:spPr/>
    </dgm:pt>
    <dgm:pt modelId="{86DD51F1-DFE4-4E74-8961-096AFCB2E989}">
      <dgm:prSet phldrT="[Текст]" custT="1"/>
      <dgm:spPr/>
      <dgm:t>
        <a:bodyPr/>
        <a:lstStyle/>
        <a:p>
          <a:r>
            <a:rPr lang="ru-RU" sz="1200" dirty="0">
              <a:latin typeface="Cambria" panose="02040503050406030204" pitchFamily="18" charset="0"/>
              <a:ea typeface="Cambria" panose="02040503050406030204" pitchFamily="18" charset="0"/>
              <a:cs typeface="Cordia New" panose="020B0304020202020204" pitchFamily="34" charset="-34"/>
            </a:rPr>
            <a:t>нацеленность на максимальный результат</a:t>
          </a:r>
          <a:endParaRPr lang="ru-RU" sz="12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B567036-C661-4599-BF7E-FD94783986EA}" type="parTrans" cxnId="{5D1F9610-5BB5-420F-B1C0-C0A9434C6EEF}">
      <dgm:prSet/>
      <dgm:spPr/>
      <dgm:t>
        <a:bodyPr/>
        <a:lstStyle/>
        <a:p>
          <a:endParaRPr lang="ru-RU"/>
        </a:p>
      </dgm:t>
    </dgm:pt>
    <dgm:pt modelId="{3B5D6B38-3B3E-4780-AA50-D834D2477FEE}" type="sibTrans" cxnId="{5D1F9610-5BB5-420F-B1C0-C0A9434C6EEF}">
      <dgm:prSet/>
      <dgm:spPr/>
      <dgm:t>
        <a:bodyPr/>
        <a:lstStyle/>
        <a:p>
          <a:endParaRPr lang="ru-RU"/>
        </a:p>
      </dgm:t>
    </dgm:pt>
    <dgm:pt modelId="{47938679-8EDA-4FBB-B0AD-E7E242B835C2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Cordia New" panose="020B0304020202020204" pitchFamily="34" charset="-34"/>
            </a:rPr>
            <a:t>критический анализ действительности</a:t>
          </a:r>
        </a:p>
        <a:p>
          <a:pPr marL="0"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0D32606-3D3D-4FED-9A42-F729F096879D}" type="parTrans" cxnId="{932F0C86-1C40-4D4C-8B47-2FA853A7DB1B}">
      <dgm:prSet/>
      <dgm:spPr/>
      <dgm:t>
        <a:bodyPr/>
        <a:lstStyle/>
        <a:p>
          <a:endParaRPr lang="ru-RU"/>
        </a:p>
      </dgm:t>
    </dgm:pt>
    <dgm:pt modelId="{AF55329D-C072-4E26-8B54-CF688E07C81C}" type="sibTrans" cxnId="{932F0C86-1C40-4D4C-8B47-2FA853A7DB1B}">
      <dgm:prSet/>
      <dgm:spPr/>
      <dgm:t>
        <a:bodyPr/>
        <a:lstStyle/>
        <a:p>
          <a:endParaRPr lang="ru-RU"/>
        </a:p>
      </dgm:t>
    </dgm:pt>
    <dgm:pt modelId="{1D8776CB-37F2-4CBF-83F6-E515F7E20846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dirty="0">
              <a:latin typeface="Cambria" panose="02040503050406030204" pitchFamily="18" charset="0"/>
              <a:ea typeface="Cambria" panose="02040503050406030204" pitchFamily="18" charset="0"/>
              <a:cs typeface="Cordia New" panose="020B0304020202020204" pitchFamily="34" charset="-34"/>
            </a:rPr>
            <a:t>р</a:t>
          </a:r>
          <a:r>
            <a:rPr lang="ru-RU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Cordia New" panose="020B0304020202020204" pitchFamily="34" charset="-34"/>
            </a:rPr>
            <a:t>еализация/разработка новых технологий</a:t>
          </a:r>
        </a:p>
        <a:p>
          <a:pPr marL="0" lvl="0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dirty="0"/>
        </a:p>
      </dgm:t>
    </dgm:pt>
    <dgm:pt modelId="{927B185F-9963-4661-BA31-C8A64B6727E7}" type="parTrans" cxnId="{8532A097-325E-492A-888D-D85474DE32BE}">
      <dgm:prSet/>
      <dgm:spPr/>
      <dgm:t>
        <a:bodyPr/>
        <a:lstStyle/>
        <a:p>
          <a:endParaRPr lang="ru-RU"/>
        </a:p>
      </dgm:t>
    </dgm:pt>
    <dgm:pt modelId="{F69AC499-0E04-4C7C-8931-54C425388ADD}" type="sibTrans" cxnId="{8532A097-325E-492A-888D-D85474DE32BE}">
      <dgm:prSet/>
      <dgm:spPr/>
      <dgm:t>
        <a:bodyPr/>
        <a:lstStyle/>
        <a:p>
          <a:endParaRPr lang="ru-RU"/>
        </a:p>
      </dgm:t>
    </dgm:pt>
    <dgm:pt modelId="{A49756C2-90FC-468A-BE50-BB683CC1665A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Cordia New" panose="020B0304020202020204" pitchFamily="34" charset="-34"/>
            </a:rPr>
            <a:t>аналитическое мышление</a:t>
          </a:r>
        </a:p>
        <a:p>
          <a:pPr marL="0" lvl="0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D43A808-5115-4BA2-A0DA-8A4DC5952D45}" type="parTrans" cxnId="{4C68CD7C-A4A7-4E2D-ADBC-78C4E81FFF5D}">
      <dgm:prSet/>
      <dgm:spPr/>
      <dgm:t>
        <a:bodyPr/>
        <a:lstStyle/>
        <a:p>
          <a:endParaRPr lang="ru-RU"/>
        </a:p>
      </dgm:t>
    </dgm:pt>
    <dgm:pt modelId="{370578F8-69BC-47FB-B211-30E85D776020}" type="sibTrans" cxnId="{4C68CD7C-A4A7-4E2D-ADBC-78C4E81FFF5D}">
      <dgm:prSet/>
      <dgm:spPr/>
      <dgm:t>
        <a:bodyPr/>
        <a:lstStyle/>
        <a:p>
          <a:endParaRPr lang="ru-RU"/>
        </a:p>
      </dgm:t>
    </dgm:pt>
    <dgm:pt modelId="{593ACF74-F952-4037-ACB5-E76E704EAC57}">
      <dgm:prSet custT="1"/>
      <dgm:spPr/>
      <dgm:t>
        <a:bodyPr/>
        <a:lstStyle/>
        <a:p>
          <a:r>
            <a:rPr lang="ru-RU" sz="1200" dirty="0">
              <a:latin typeface="Cambria" panose="02040503050406030204" pitchFamily="18" charset="0"/>
              <a:ea typeface="Cambria" panose="02040503050406030204" pitchFamily="18" charset="0"/>
              <a:cs typeface="Cordia New" panose="020B0304020202020204" pitchFamily="34" charset="-34"/>
            </a:rPr>
            <a:t>эффективные </a:t>
          </a:r>
          <a:r>
            <a:rPr lang="ru-RU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Cordia New" panose="020B0304020202020204" pitchFamily="34" charset="-34"/>
            </a:rPr>
            <a:t>коммуникации</a:t>
          </a:r>
        </a:p>
      </dgm:t>
    </dgm:pt>
    <dgm:pt modelId="{51316BB4-6F58-4877-99F8-3DA07A32E8BB}" type="parTrans" cxnId="{6EB2E721-061C-468B-A317-69187132C19A}">
      <dgm:prSet/>
      <dgm:spPr/>
      <dgm:t>
        <a:bodyPr/>
        <a:lstStyle/>
        <a:p>
          <a:endParaRPr lang="ru-RU"/>
        </a:p>
      </dgm:t>
    </dgm:pt>
    <dgm:pt modelId="{90119B6E-0D95-4B29-AA40-58170B6F6DE4}" type="sibTrans" cxnId="{6EB2E721-061C-468B-A317-69187132C19A}">
      <dgm:prSet/>
      <dgm:spPr/>
      <dgm:t>
        <a:bodyPr/>
        <a:lstStyle/>
        <a:p>
          <a:endParaRPr lang="ru-RU"/>
        </a:p>
      </dgm:t>
    </dgm:pt>
    <dgm:pt modelId="{D81C0CE4-51A1-4146-AD8C-354A5B24BD4D}" type="pres">
      <dgm:prSet presAssocID="{C81D02B7-9818-47B3-8A47-BBF672CB8D76}" presName="compositeShape" presStyleCnt="0">
        <dgm:presLayoutVars>
          <dgm:dir/>
          <dgm:resizeHandles/>
        </dgm:presLayoutVars>
      </dgm:prSet>
      <dgm:spPr/>
    </dgm:pt>
    <dgm:pt modelId="{1EB4003C-655C-4404-9E4C-387F8E230B9C}" type="pres">
      <dgm:prSet presAssocID="{C81D02B7-9818-47B3-8A47-BBF672CB8D76}" presName="pyramid" presStyleLbl="node1" presStyleIdx="0" presStyleCnt="1"/>
      <dgm:spPr/>
    </dgm:pt>
    <dgm:pt modelId="{40668655-CB2B-4CDE-A4D5-15C4177610ED}" type="pres">
      <dgm:prSet presAssocID="{C81D02B7-9818-47B3-8A47-BBF672CB8D76}" presName="theList" presStyleCnt="0"/>
      <dgm:spPr/>
    </dgm:pt>
    <dgm:pt modelId="{405B5704-F80E-4C37-B8A9-4B0898A2C912}" type="pres">
      <dgm:prSet presAssocID="{86DD51F1-DFE4-4E74-8961-096AFCB2E989}" presName="aNode" presStyleLbl="fgAcc1" presStyleIdx="0" presStyleCnt="5" custLinFactY="-23041" custLinFactNeighborX="-93891" custLinFactNeighborY="-100000">
        <dgm:presLayoutVars>
          <dgm:bulletEnabled val="1"/>
        </dgm:presLayoutVars>
      </dgm:prSet>
      <dgm:spPr/>
    </dgm:pt>
    <dgm:pt modelId="{07DEEF79-CD60-4D97-B3E1-455FBAC396FA}" type="pres">
      <dgm:prSet presAssocID="{86DD51F1-DFE4-4E74-8961-096AFCB2E989}" presName="aSpace" presStyleCnt="0"/>
      <dgm:spPr/>
    </dgm:pt>
    <dgm:pt modelId="{BE58CA00-EA92-4005-93AF-1EC7166EBEA6}" type="pres">
      <dgm:prSet presAssocID="{593ACF74-F952-4037-ACB5-E76E704EAC57}" presName="aNode" presStyleLbl="fgAcc1" presStyleIdx="1" presStyleCnt="5" custLinFactY="-42" custLinFactNeighborX="-94759" custLinFactNeighborY="-100000">
        <dgm:presLayoutVars>
          <dgm:bulletEnabled val="1"/>
        </dgm:presLayoutVars>
      </dgm:prSet>
      <dgm:spPr/>
    </dgm:pt>
    <dgm:pt modelId="{DF32A396-080D-4C5A-A6AE-6250AF741F2F}" type="pres">
      <dgm:prSet presAssocID="{593ACF74-F952-4037-ACB5-E76E704EAC57}" presName="aSpace" presStyleCnt="0"/>
      <dgm:spPr/>
    </dgm:pt>
    <dgm:pt modelId="{0D3736E3-C2F5-477A-9BB3-41E4364688B3}" type="pres">
      <dgm:prSet presAssocID="{A49756C2-90FC-468A-BE50-BB683CC1665A}" presName="aNode" presStyleLbl="fgAcc1" presStyleIdx="2" presStyleCnt="5" custLinFactNeighborX="-94614" custLinFactNeighborY="-15873">
        <dgm:presLayoutVars>
          <dgm:bulletEnabled val="1"/>
        </dgm:presLayoutVars>
      </dgm:prSet>
      <dgm:spPr/>
    </dgm:pt>
    <dgm:pt modelId="{BCD876A8-03BB-4013-9DB5-F667EA10617E}" type="pres">
      <dgm:prSet presAssocID="{A49756C2-90FC-468A-BE50-BB683CC1665A}" presName="aSpace" presStyleCnt="0"/>
      <dgm:spPr/>
    </dgm:pt>
    <dgm:pt modelId="{6B20BEC3-0282-4D0A-8C08-3D1F541361F8}" type="pres">
      <dgm:prSet presAssocID="{47938679-8EDA-4FBB-B0AD-E7E242B835C2}" presName="aNode" presStyleLbl="fgAcc1" presStyleIdx="3" presStyleCnt="5" custLinFactNeighborX="-94902" custLinFactNeighborY="22930">
        <dgm:presLayoutVars>
          <dgm:bulletEnabled val="1"/>
        </dgm:presLayoutVars>
      </dgm:prSet>
      <dgm:spPr/>
    </dgm:pt>
    <dgm:pt modelId="{AD3E6439-DC27-4418-B438-7D430FA02CAB}" type="pres">
      <dgm:prSet presAssocID="{47938679-8EDA-4FBB-B0AD-E7E242B835C2}" presName="aSpace" presStyleCnt="0"/>
      <dgm:spPr/>
    </dgm:pt>
    <dgm:pt modelId="{6CE976A0-9B75-46CD-AF18-469A0729F7B0}" type="pres">
      <dgm:prSet presAssocID="{1D8776CB-37F2-4CBF-83F6-E515F7E20846}" presName="aNode" presStyleLbl="fgAcc1" presStyleIdx="4" presStyleCnt="5" custLinFactNeighborX="-95048" custLinFactNeighborY="41748">
        <dgm:presLayoutVars>
          <dgm:bulletEnabled val="1"/>
        </dgm:presLayoutVars>
      </dgm:prSet>
      <dgm:spPr/>
    </dgm:pt>
    <dgm:pt modelId="{FF0C3817-BB02-4BA0-A326-8BEE526A3E66}" type="pres">
      <dgm:prSet presAssocID="{1D8776CB-37F2-4CBF-83F6-E515F7E20846}" presName="aSpace" presStyleCnt="0"/>
      <dgm:spPr/>
    </dgm:pt>
  </dgm:ptLst>
  <dgm:cxnLst>
    <dgm:cxn modelId="{74383D08-29E4-4DE4-A52C-6D241CF00405}" type="presOf" srcId="{A49756C2-90FC-468A-BE50-BB683CC1665A}" destId="{0D3736E3-C2F5-477A-9BB3-41E4364688B3}" srcOrd="0" destOrd="0" presId="urn:microsoft.com/office/officeart/2005/8/layout/pyramid2"/>
    <dgm:cxn modelId="{5D1F9610-5BB5-420F-B1C0-C0A9434C6EEF}" srcId="{C81D02B7-9818-47B3-8A47-BBF672CB8D76}" destId="{86DD51F1-DFE4-4E74-8961-096AFCB2E989}" srcOrd="0" destOrd="0" parTransId="{8B567036-C661-4599-BF7E-FD94783986EA}" sibTransId="{3B5D6B38-3B3E-4780-AA50-D834D2477FEE}"/>
    <dgm:cxn modelId="{8C4BE815-E55C-4C55-AFAD-CA8B9979BA11}" type="presOf" srcId="{47938679-8EDA-4FBB-B0AD-E7E242B835C2}" destId="{6B20BEC3-0282-4D0A-8C08-3D1F541361F8}" srcOrd="0" destOrd="0" presId="urn:microsoft.com/office/officeart/2005/8/layout/pyramid2"/>
    <dgm:cxn modelId="{6DE9C51E-122D-4FE0-AD35-AE9656434DCB}" type="presOf" srcId="{593ACF74-F952-4037-ACB5-E76E704EAC57}" destId="{BE58CA00-EA92-4005-93AF-1EC7166EBEA6}" srcOrd="0" destOrd="0" presId="urn:microsoft.com/office/officeart/2005/8/layout/pyramid2"/>
    <dgm:cxn modelId="{6EB2E721-061C-468B-A317-69187132C19A}" srcId="{C81D02B7-9818-47B3-8A47-BBF672CB8D76}" destId="{593ACF74-F952-4037-ACB5-E76E704EAC57}" srcOrd="1" destOrd="0" parTransId="{51316BB4-6F58-4877-99F8-3DA07A32E8BB}" sibTransId="{90119B6E-0D95-4B29-AA40-58170B6F6DE4}"/>
    <dgm:cxn modelId="{034FB257-B662-4520-AA77-EC017D9E449C}" type="presOf" srcId="{1D8776CB-37F2-4CBF-83F6-E515F7E20846}" destId="{6CE976A0-9B75-46CD-AF18-469A0729F7B0}" srcOrd="0" destOrd="0" presId="urn:microsoft.com/office/officeart/2005/8/layout/pyramid2"/>
    <dgm:cxn modelId="{4C68CD7C-A4A7-4E2D-ADBC-78C4E81FFF5D}" srcId="{C81D02B7-9818-47B3-8A47-BBF672CB8D76}" destId="{A49756C2-90FC-468A-BE50-BB683CC1665A}" srcOrd="2" destOrd="0" parTransId="{0D43A808-5115-4BA2-A0DA-8A4DC5952D45}" sibTransId="{370578F8-69BC-47FB-B211-30E85D776020}"/>
    <dgm:cxn modelId="{1B7EC07E-A798-4E84-8515-3C8BC8A3AF74}" type="presOf" srcId="{86DD51F1-DFE4-4E74-8961-096AFCB2E989}" destId="{405B5704-F80E-4C37-B8A9-4B0898A2C912}" srcOrd="0" destOrd="0" presId="urn:microsoft.com/office/officeart/2005/8/layout/pyramid2"/>
    <dgm:cxn modelId="{932F0C86-1C40-4D4C-8B47-2FA853A7DB1B}" srcId="{C81D02B7-9818-47B3-8A47-BBF672CB8D76}" destId="{47938679-8EDA-4FBB-B0AD-E7E242B835C2}" srcOrd="3" destOrd="0" parTransId="{30D32606-3D3D-4FED-9A42-F729F096879D}" sibTransId="{AF55329D-C072-4E26-8B54-CF688E07C81C}"/>
    <dgm:cxn modelId="{9B1B4494-81F0-408C-BE71-234F90822BEB}" type="presOf" srcId="{C81D02B7-9818-47B3-8A47-BBF672CB8D76}" destId="{D81C0CE4-51A1-4146-AD8C-354A5B24BD4D}" srcOrd="0" destOrd="0" presId="urn:microsoft.com/office/officeart/2005/8/layout/pyramid2"/>
    <dgm:cxn modelId="{8532A097-325E-492A-888D-D85474DE32BE}" srcId="{C81D02B7-9818-47B3-8A47-BBF672CB8D76}" destId="{1D8776CB-37F2-4CBF-83F6-E515F7E20846}" srcOrd="4" destOrd="0" parTransId="{927B185F-9963-4661-BA31-C8A64B6727E7}" sibTransId="{F69AC499-0E04-4C7C-8931-54C425388ADD}"/>
    <dgm:cxn modelId="{7B87F2B7-A7A9-41D9-A347-865B8B0AD737}" type="presParOf" srcId="{D81C0CE4-51A1-4146-AD8C-354A5B24BD4D}" destId="{1EB4003C-655C-4404-9E4C-387F8E230B9C}" srcOrd="0" destOrd="0" presId="urn:microsoft.com/office/officeart/2005/8/layout/pyramid2"/>
    <dgm:cxn modelId="{8D28D36C-D529-46F6-A7EE-0033013EF719}" type="presParOf" srcId="{D81C0CE4-51A1-4146-AD8C-354A5B24BD4D}" destId="{40668655-CB2B-4CDE-A4D5-15C4177610ED}" srcOrd="1" destOrd="0" presId="urn:microsoft.com/office/officeart/2005/8/layout/pyramid2"/>
    <dgm:cxn modelId="{0DFEC33A-F755-42AB-932D-201306F1FC56}" type="presParOf" srcId="{40668655-CB2B-4CDE-A4D5-15C4177610ED}" destId="{405B5704-F80E-4C37-B8A9-4B0898A2C912}" srcOrd="0" destOrd="0" presId="urn:microsoft.com/office/officeart/2005/8/layout/pyramid2"/>
    <dgm:cxn modelId="{A8511E23-7703-460D-822A-F3A5756CE310}" type="presParOf" srcId="{40668655-CB2B-4CDE-A4D5-15C4177610ED}" destId="{07DEEF79-CD60-4D97-B3E1-455FBAC396FA}" srcOrd="1" destOrd="0" presId="urn:microsoft.com/office/officeart/2005/8/layout/pyramid2"/>
    <dgm:cxn modelId="{09831BC3-315E-425D-9C87-45B0230A6E59}" type="presParOf" srcId="{40668655-CB2B-4CDE-A4D5-15C4177610ED}" destId="{BE58CA00-EA92-4005-93AF-1EC7166EBEA6}" srcOrd="2" destOrd="0" presId="urn:microsoft.com/office/officeart/2005/8/layout/pyramid2"/>
    <dgm:cxn modelId="{6B1D3CFE-5D90-4DD6-9C98-F39AD02217DF}" type="presParOf" srcId="{40668655-CB2B-4CDE-A4D5-15C4177610ED}" destId="{DF32A396-080D-4C5A-A6AE-6250AF741F2F}" srcOrd="3" destOrd="0" presId="urn:microsoft.com/office/officeart/2005/8/layout/pyramid2"/>
    <dgm:cxn modelId="{C05328D5-AF1C-4D2A-837D-46434A9959F8}" type="presParOf" srcId="{40668655-CB2B-4CDE-A4D5-15C4177610ED}" destId="{0D3736E3-C2F5-477A-9BB3-41E4364688B3}" srcOrd="4" destOrd="0" presId="urn:microsoft.com/office/officeart/2005/8/layout/pyramid2"/>
    <dgm:cxn modelId="{7DEB434E-84C4-49F1-95E3-C4A5561562F5}" type="presParOf" srcId="{40668655-CB2B-4CDE-A4D5-15C4177610ED}" destId="{BCD876A8-03BB-4013-9DB5-F667EA10617E}" srcOrd="5" destOrd="0" presId="urn:microsoft.com/office/officeart/2005/8/layout/pyramid2"/>
    <dgm:cxn modelId="{72A7CAD8-904B-4F49-8E54-1E8E0FD83DB5}" type="presParOf" srcId="{40668655-CB2B-4CDE-A4D5-15C4177610ED}" destId="{6B20BEC3-0282-4D0A-8C08-3D1F541361F8}" srcOrd="6" destOrd="0" presId="urn:microsoft.com/office/officeart/2005/8/layout/pyramid2"/>
    <dgm:cxn modelId="{E1699869-4EA5-405A-B95C-21D78666FF1B}" type="presParOf" srcId="{40668655-CB2B-4CDE-A4D5-15C4177610ED}" destId="{AD3E6439-DC27-4418-B438-7D430FA02CAB}" srcOrd="7" destOrd="0" presId="urn:microsoft.com/office/officeart/2005/8/layout/pyramid2"/>
    <dgm:cxn modelId="{A0AB48E8-560F-42E7-AC3A-96F7683E61E7}" type="presParOf" srcId="{40668655-CB2B-4CDE-A4D5-15C4177610ED}" destId="{6CE976A0-9B75-46CD-AF18-469A0729F7B0}" srcOrd="8" destOrd="0" presId="urn:microsoft.com/office/officeart/2005/8/layout/pyramid2"/>
    <dgm:cxn modelId="{AE1D8387-D3CF-4E1E-9062-A4AFABBC23F9}" type="presParOf" srcId="{40668655-CB2B-4CDE-A4D5-15C4177610ED}" destId="{FF0C3817-BB02-4BA0-A326-8BEE526A3E66}" srcOrd="9" destOrd="0" presId="urn:microsoft.com/office/officeart/2005/8/layout/pyramid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94B008C-527D-4DA3-BFE4-93CA1921C146}" type="doc">
      <dgm:prSet loTypeId="urn:microsoft.com/office/officeart/2005/8/layout/venn2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33AE4485-9074-4731-B38C-64BC99E810AE}">
      <dgm:prSet phldrT="[Текст]" custT="1"/>
      <dgm:spPr/>
      <dgm:t>
        <a:bodyPr/>
        <a:lstStyle/>
        <a:p>
          <a:r>
            <a:rPr lang="ru-RU" sz="1000" dirty="0">
              <a:latin typeface="Cambria" panose="02040503050406030204" pitchFamily="18" charset="0"/>
              <a:ea typeface="Cambria" panose="02040503050406030204" pitchFamily="18" charset="0"/>
            </a:rPr>
            <a:t>Международные спортивные федерации</a:t>
          </a:r>
        </a:p>
      </dgm:t>
    </dgm:pt>
    <dgm:pt modelId="{95ACBBC7-3EF8-477A-BCB1-BC05E18C9B1A}" type="parTrans" cxnId="{F38841D2-8E38-4CC7-8539-524016565396}">
      <dgm:prSet/>
      <dgm:spPr/>
      <dgm:t>
        <a:bodyPr/>
        <a:lstStyle/>
        <a:p>
          <a:endParaRPr lang="ru-RU"/>
        </a:p>
      </dgm:t>
    </dgm:pt>
    <dgm:pt modelId="{875EB149-DAE2-4352-B8F2-B1DBB4A9984F}" type="sibTrans" cxnId="{F38841D2-8E38-4CC7-8539-524016565396}">
      <dgm:prSet/>
      <dgm:spPr/>
      <dgm:t>
        <a:bodyPr/>
        <a:lstStyle/>
        <a:p>
          <a:endParaRPr lang="ru-RU"/>
        </a:p>
      </dgm:t>
    </dgm:pt>
    <dgm:pt modelId="{4BF147BB-532A-418B-B626-40F24901E3E3}">
      <dgm:prSet phldrT="[Текст]" custT="1"/>
      <dgm:spPr/>
      <dgm:t>
        <a:bodyPr/>
        <a:lstStyle/>
        <a:p>
          <a:r>
            <a:rPr lang="ru-RU" sz="1000" dirty="0">
              <a:latin typeface="Cambria" panose="02040503050406030204" pitchFamily="18" charset="0"/>
              <a:ea typeface="Cambria" panose="02040503050406030204" pitchFamily="18" charset="0"/>
            </a:rPr>
            <a:t>Национальные спортивные федерации</a:t>
          </a:r>
        </a:p>
      </dgm:t>
    </dgm:pt>
    <dgm:pt modelId="{5CF2277B-E4D5-4DD7-88F5-72F7248C7F21}" type="parTrans" cxnId="{36AD4F7B-8880-4B90-8FA1-B7AABAAB7E77}">
      <dgm:prSet/>
      <dgm:spPr/>
      <dgm:t>
        <a:bodyPr/>
        <a:lstStyle/>
        <a:p>
          <a:endParaRPr lang="ru-RU"/>
        </a:p>
      </dgm:t>
    </dgm:pt>
    <dgm:pt modelId="{95A979E4-0357-4FD1-A595-4A9FA1F23961}" type="sibTrans" cxnId="{36AD4F7B-8880-4B90-8FA1-B7AABAAB7E77}">
      <dgm:prSet/>
      <dgm:spPr/>
      <dgm:t>
        <a:bodyPr/>
        <a:lstStyle/>
        <a:p>
          <a:endParaRPr lang="ru-RU"/>
        </a:p>
      </dgm:t>
    </dgm:pt>
    <dgm:pt modelId="{B94A651F-B6C1-4959-BF6C-DFC41489D300}">
      <dgm:prSet phldrT="[Текст]" custT="1"/>
      <dgm:spPr/>
      <dgm:t>
        <a:bodyPr/>
        <a:lstStyle/>
        <a:p>
          <a:r>
            <a:rPr lang="ru-RU" sz="1000" dirty="0">
              <a:latin typeface="Cambria" panose="02040503050406030204" pitchFamily="18" charset="0"/>
              <a:ea typeface="Cambria" panose="02040503050406030204" pitchFamily="18" charset="0"/>
            </a:rPr>
            <a:t>Региональные спортивные федерации</a:t>
          </a:r>
        </a:p>
      </dgm:t>
    </dgm:pt>
    <dgm:pt modelId="{58BFDEF5-235A-4F19-A694-B0AE54C3A90C}" type="parTrans" cxnId="{E5EB148B-92D3-4DB4-A3B7-1A7067DEB4BE}">
      <dgm:prSet/>
      <dgm:spPr/>
      <dgm:t>
        <a:bodyPr/>
        <a:lstStyle/>
        <a:p>
          <a:endParaRPr lang="ru-RU"/>
        </a:p>
      </dgm:t>
    </dgm:pt>
    <dgm:pt modelId="{F68A9BDF-982B-412F-9FF3-79400DF1F36C}" type="sibTrans" cxnId="{E5EB148B-92D3-4DB4-A3B7-1A7067DEB4BE}">
      <dgm:prSet/>
      <dgm:spPr/>
      <dgm:t>
        <a:bodyPr/>
        <a:lstStyle/>
        <a:p>
          <a:endParaRPr lang="ru-RU"/>
        </a:p>
      </dgm:t>
    </dgm:pt>
    <dgm:pt modelId="{3357C79F-8C74-4F32-95CA-250A827BE77F}">
      <dgm:prSet phldrT="[Текст]" custT="1"/>
      <dgm:spPr/>
      <dgm:t>
        <a:bodyPr/>
        <a:lstStyle/>
        <a:p>
          <a:r>
            <a:rPr lang="ru-RU" sz="1000" dirty="0">
              <a:latin typeface="Cambria" panose="02040503050406030204" pitchFamily="18" charset="0"/>
              <a:ea typeface="Cambria" panose="02040503050406030204" pitchFamily="18" charset="0"/>
            </a:rPr>
            <a:t>Муниципальные спортивные  федерации, клубы и сообщества</a:t>
          </a:r>
        </a:p>
      </dgm:t>
    </dgm:pt>
    <dgm:pt modelId="{6C6911B7-EDC9-4CCF-B621-345FD20A329C}" type="parTrans" cxnId="{E0D60BFE-E08A-4F91-98E7-592D21C9C828}">
      <dgm:prSet/>
      <dgm:spPr/>
      <dgm:t>
        <a:bodyPr/>
        <a:lstStyle/>
        <a:p>
          <a:endParaRPr lang="ru-RU"/>
        </a:p>
      </dgm:t>
    </dgm:pt>
    <dgm:pt modelId="{2F62B12A-F25D-4509-8D37-141120D3AF3E}" type="sibTrans" cxnId="{E0D60BFE-E08A-4F91-98E7-592D21C9C828}">
      <dgm:prSet/>
      <dgm:spPr/>
      <dgm:t>
        <a:bodyPr/>
        <a:lstStyle/>
        <a:p>
          <a:endParaRPr lang="ru-RU"/>
        </a:p>
      </dgm:t>
    </dgm:pt>
    <dgm:pt modelId="{4C2DA13F-353F-4FE0-867D-B0DED63C1CE0}" type="pres">
      <dgm:prSet presAssocID="{194B008C-527D-4DA3-BFE4-93CA1921C146}" presName="Name0" presStyleCnt="0">
        <dgm:presLayoutVars>
          <dgm:chMax val="7"/>
          <dgm:resizeHandles val="exact"/>
        </dgm:presLayoutVars>
      </dgm:prSet>
      <dgm:spPr/>
    </dgm:pt>
    <dgm:pt modelId="{2B7A63B1-7964-41DD-A66C-28BEBBF02ACB}" type="pres">
      <dgm:prSet presAssocID="{194B008C-527D-4DA3-BFE4-93CA1921C146}" presName="comp1" presStyleCnt="0"/>
      <dgm:spPr/>
    </dgm:pt>
    <dgm:pt modelId="{8658E24C-F697-46FB-8194-6D806FDE75E1}" type="pres">
      <dgm:prSet presAssocID="{194B008C-527D-4DA3-BFE4-93CA1921C146}" presName="circle1" presStyleLbl="node1" presStyleIdx="0" presStyleCnt="4"/>
      <dgm:spPr/>
    </dgm:pt>
    <dgm:pt modelId="{9B91F8B1-9F21-466D-A195-8378215C5DF1}" type="pres">
      <dgm:prSet presAssocID="{194B008C-527D-4DA3-BFE4-93CA1921C146}" presName="c1text" presStyleLbl="node1" presStyleIdx="0" presStyleCnt="4">
        <dgm:presLayoutVars>
          <dgm:bulletEnabled val="1"/>
        </dgm:presLayoutVars>
      </dgm:prSet>
      <dgm:spPr/>
    </dgm:pt>
    <dgm:pt modelId="{E559F8A5-A3DA-47CF-8743-145766296B52}" type="pres">
      <dgm:prSet presAssocID="{194B008C-527D-4DA3-BFE4-93CA1921C146}" presName="comp2" presStyleCnt="0"/>
      <dgm:spPr/>
    </dgm:pt>
    <dgm:pt modelId="{AC0A64ED-AE06-451C-982C-1D00446F8C5A}" type="pres">
      <dgm:prSet presAssocID="{194B008C-527D-4DA3-BFE4-93CA1921C146}" presName="circle2" presStyleLbl="node1" presStyleIdx="1" presStyleCnt="4"/>
      <dgm:spPr/>
    </dgm:pt>
    <dgm:pt modelId="{F3F82BC8-F854-44C4-BD65-A628BE219F84}" type="pres">
      <dgm:prSet presAssocID="{194B008C-527D-4DA3-BFE4-93CA1921C146}" presName="c2text" presStyleLbl="node1" presStyleIdx="1" presStyleCnt="4">
        <dgm:presLayoutVars>
          <dgm:bulletEnabled val="1"/>
        </dgm:presLayoutVars>
      </dgm:prSet>
      <dgm:spPr/>
    </dgm:pt>
    <dgm:pt modelId="{052307DC-9A63-4FD2-8EEB-ADD7235E1C2D}" type="pres">
      <dgm:prSet presAssocID="{194B008C-527D-4DA3-BFE4-93CA1921C146}" presName="comp3" presStyleCnt="0"/>
      <dgm:spPr/>
    </dgm:pt>
    <dgm:pt modelId="{21CF99E5-AA10-4FAA-8EBA-256B22DBA69D}" type="pres">
      <dgm:prSet presAssocID="{194B008C-527D-4DA3-BFE4-93CA1921C146}" presName="circle3" presStyleLbl="node1" presStyleIdx="2" presStyleCnt="4"/>
      <dgm:spPr/>
    </dgm:pt>
    <dgm:pt modelId="{169E4F20-4371-4224-AAD6-112E3BEA6B8C}" type="pres">
      <dgm:prSet presAssocID="{194B008C-527D-4DA3-BFE4-93CA1921C146}" presName="c3text" presStyleLbl="node1" presStyleIdx="2" presStyleCnt="4">
        <dgm:presLayoutVars>
          <dgm:bulletEnabled val="1"/>
        </dgm:presLayoutVars>
      </dgm:prSet>
      <dgm:spPr/>
    </dgm:pt>
    <dgm:pt modelId="{09F0F7E3-0465-4F35-A6ED-CBD39F76B74D}" type="pres">
      <dgm:prSet presAssocID="{194B008C-527D-4DA3-BFE4-93CA1921C146}" presName="comp4" presStyleCnt="0"/>
      <dgm:spPr/>
    </dgm:pt>
    <dgm:pt modelId="{F48653C9-F24A-4ABD-B2C5-D39380D8D7FD}" type="pres">
      <dgm:prSet presAssocID="{194B008C-527D-4DA3-BFE4-93CA1921C146}" presName="circle4" presStyleLbl="node1" presStyleIdx="3" presStyleCnt="4"/>
      <dgm:spPr/>
    </dgm:pt>
    <dgm:pt modelId="{302110E3-2B15-482C-B513-EA9F7138A82F}" type="pres">
      <dgm:prSet presAssocID="{194B008C-527D-4DA3-BFE4-93CA1921C146}" presName="c4text" presStyleLbl="node1" presStyleIdx="3" presStyleCnt="4">
        <dgm:presLayoutVars>
          <dgm:bulletEnabled val="1"/>
        </dgm:presLayoutVars>
      </dgm:prSet>
      <dgm:spPr/>
    </dgm:pt>
  </dgm:ptLst>
  <dgm:cxnLst>
    <dgm:cxn modelId="{B8D9240E-B6BC-461C-8376-AF9B52DB8903}" type="presOf" srcId="{194B008C-527D-4DA3-BFE4-93CA1921C146}" destId="{4C2DA13F-353F-4FE0-867D-B0DED63C1CE0}" srcOrd="0" destOrd="0" presId="urn:microsoft.com/office/officeart/2005/8/layout/venn2"/>
    <dgm:cxn modelId="{80B14418-4B16-4700-9CA8-F346F8275A29}" type="presOf" srcId="{4BF147BB-532A-418B-B626-40F24901E3E3}" destId="{F3F82BC8-F854-44C4-BD65-A628BE219F84}" srcOrd="1" destOrd="0" presId="urn:microsoft.com/office/officeart/2005/8/layout/venn2"/>
    <dgm:cxn modelId="{2DEFD229-BB9C-4F0F-8894-43FF026E0F95}" type="presOf" srcId="{3357C79F-8C74-4F32-95CA-250A827BE77F}" destId="{F48653C9-F24A-4ABD-B2C5-D39380D8D7FD}" srcOrd="0" destOrd="0" presId="urn:microsoft.com/office/officeart/2005/8/layout/venn2"/>
    <dgm:cxn modelId="{187FF636-5ADC-4EF9-8480-37193BF92F36}" type="presOf" srcId="{4BF147BB-532A-418B-B626-40F24901E3E3}" destId="{AC0A64ED-AE06-451C-982C-1D00446F8C5A}" srcOrd="0" destOrd="0" presId="urn:microsoft.com/office/officeart/2005/8/layout/venn2"/>
    <dgm:cxn modelId="{D154A145-DFD2-4587-9E7E-FFCFB2908299}" type="presOf" srcId="{33AE4485-9074-4731-B38C-64BC99E810AE}" destId="{9B91F8B1-9F21-466D-A195-8378215C5DF1}" srcOrd="1" destOrd="0" presId="urn:microsoft.com/office/officeart/2005/8/layout/venn2"/>
    <dgm:cxn modelId="{BB7C4D7A-586D-4561-A1DA-E4EE0723AED2}" type="presOf" srcId="{B94A651F-B6C1-4959-BF6C-DFC41489D300}" destId="{169E4F20-4371-4224-AAD6-112E3BEA6B8C}" srcOrd="1" destOrd="0" presId="urn:microsoft.com/office/officeart/2005/8/layout/venn2"/>
    <dgm:cxn modelId="{36AD4F7B-8880-4B90-8FA1-B7AABAAB7E77}" srcId="{194B008C-527D-4DA3-BFE4-93CA1921C146}" destId="{4BF147BB-532A-418B-B626-40F24901E3E3}" srcOrd="1" destOrd="0" parTransId="{5CF2277B-E4D5-4DD7-88F5-72F7248C7F21}" sibTransId="{95A979E4-0357-4FD1-A595-4A9FA1F23961}"/>
    <dgm:cxn modelId="{E5EB148B-92D3-4DB4-A3B7-1A7067DEB4BE}" srcId="{194B008C-527D-4DA3-BFE4-93CA1921C146}" destId="{B94A651F-B6C1-4959-BF6C-DFC41489D300}" srcOrd="2" destOrd="0" parTransId="{58BFDEF5-235A-4F19-A694-B0AE54C3A90C}" sibTransId="{F68A9BDF-982B-412F-9FF3-79400DF1F36C}"/>
    <dgm:cxn modelId="{EEE414AC-CE7C-4AF1-A7CF-37EE7D6A5167}" type="presOf" srcId="{3357C79F-8C74-4F32-95CA-250A827BE77F}" destId="{302110E3-2B15-482C-B513-EA9F7138A82F}" srcOrd="1" destOrd="0" presId="urn:microsoft.com/office/officeart/2005/8/layout/venn2"/>
    <dgm:cxn modelId="{AC8EC5B1-17EA-48F2-B0A5-66A45D44DE20}" type="presOf" srcId="{B94A651F-B6C1-4959-BF6C-DFC41489D300}" destId="{21CF99E5-AA10-4FAA-8EBA-256B22DBA69D}" srcOrd="0" destOrd="0" presId="urn:microsoft.com/office/officeart/2005/8/layout/venn2"/>
    <dgm:cxn modelId="{F38841D2-8E38-4CC7-8539-524016565396}" srcId="{194B008C-527D-4DA3-BFE4-93CA1921C146}" destId="{33AE4485-9074-4731-B38C-64BC99E810AE}" srcOrd="0" destOrd="0" parTransId="{95ACBBC7-3EF8-477A-BCB1-BC05E18C9B1A}" sibTransId="{875EB149-DAE2-4352-B8F2-B1DBB4A9984F}"/>
    <dgm:cxn modelId="{E3C43FDF-810E-4CD8-AAD1-BFA2F03EED0B}" type="presOf" srcId="{33AE4485-9074-4731-B38C-64BC99E810AE}" destId="{8658E24C-F697-46FB-8194-6D806FDE75E1}" srcOrd="0" destOrd="0" presId="urn:microsoft.com/office/officeart/2005/8/layout/venn2"/>
    <dgm:cxn modelId="{E0D60BFE-E08A-4F91-98E7-592D21C9C828}" srcId="{194B008C-527D-4DA3-BFE4-93CA1921C146}" destId="{3357C79F-8C74-4F32-95CA-250A827BE77F}" srcOrd="3" destOrd="0" parTransId="{6C6911B7-EDC9-4CCF-B621-345FD20A329C}" sibTransId="{2F62B12A-F25D-4509-8D37-141120D3AF3E}"/>
    <dgm:cxn modelId="{FB98A8E8-EA09-46AE-A0B8-3CB348B4D83E}" type="presParOf" srcId="{4C2DA13F-353F-4FE0-867D-B0DED63C1CE0}" destId="{2B7A63B1-7964-41DD-A66C-28BEBBF02ACB}" srcOrd="0" destOrd="0" presId="urn:microsoft.com/office/officeart/2005/8/layout/venn2"/>
    <dgm:cxn modelId="{A97AC251-CB86-426E-A024-716930391F91}" type="presParOf" srcId="{2B7A63B1-7964-41DD-A66C-28BEBBF02ACB}" destId="{8658E24C-F697-46FB-8194-6D806FDE75E1}" srcOrd="0" destOrd="0" presId="urn:microsoft.com/office/officeart/2005/8/layout/venn2"/>
    <dgm:cxn modelId="{91A62AD2-C4C9-4674-A0E6-ED522E774D3D}" type="presParOf" srcId="{2B7A63B1-7964-41DD-A66C-28BEBBF02ACB}" destId="{9B91F8B1-9F21-466D-A195-8378215C5DF1}" srcOrd="1" destOrd="0" presId="urn:microsoft.com/office/officeart/2005/8/layout/venn2"/>
    <dgm:cxn modelId="{23A16B57-1170-428A-8A0B-99DA9B300FF9}" type="presParOf" srcId="{4C2DA13F-353F-4FE0-867D-B0DED63C1CE0}" destId="{E559F8A5-A3DA-47CF-8743-145766296B52}" srcOrd="1" destOrd="0" presId="urn:microsoft.com/office/officeart/2005/8/layout/venn2"/>
    <dgm:cxn modelId="{05F7EF41-59E1-41F5-B270-8B0C6BFBDC7B}" type="presParOf" srcId="{E559F8A5-A3DA-47CF-8743-145766296B52}" destId="{AC0A64ED-AE06-451C-982C-1D00446F8C5A}" srcOrd="0" destOrd="0" presId="urn:microsoft.com/office/officeart/2005/8/layout/venn2"/>
    <dgm:cxn modelId="{0A698127-947F-48E3-9183-DCF39CA7DA83}" type="presParOf" srcId="{E559F8A5-A3DA-47CF-8743-145766296B52}" destId="{F3F82BC8-F854-44C4-BD65-A628BE219F84}" srcOrd="1" destOrd="0" presId="urn:microsoft.com/office/officeart/2005/8/layout/venn2"/>
    <dgm:cxn modelId="{0CEDC668-C519-42DE-AD31-CCF0AE27FA7A}" type="presParOf" srcId="{4C2DA13F-353F-4FE0-867D-B0DED63C1CE0}" destId="{052307DC-9A63-4FD2-8EEB-ADD7235E1C2D}" srcOrd="2" destOrd="0" presId="urn:microsoft.com/office/officeart/2005/8/layout/venn2"/>
    <dgm:cxn modelId="{13B20388-40B4-4F2A-A7AC-EB3071CC6FA1}" type="presParOf" srcId="{052307DC-9A63-4FD2-8EEB-ADD7235E1C2D}" destId="{21CF99E5-AA10-4FAA-8EBA-256B22DBA69D}" srcOrd="0" destOrd="0" presId="urn:microsoft.com/office/officeart/2005/8/layout/venn2"/>
    <dgm:cxn modelId="{C94B8F76-CDA3-43C3-84BA-267B5925BF44}" type="presParOf" srcId="{052307DC-9A63-4FD2-8EEB-ADD7235E1C2D}" destId="{169E4F20-4371-4224-AAD6-112E3BEA6B8C}" srcOrd="1" destOrd="0" presId="urn:microsoft.com/office/officeart/2005/8/layout/venn2"/>
    <dgm:cxn modelId="{0314E28E-CF74-427A-A0DF-D18225463AB2}" type="presParOf" srcId="{4C2DA13F-353F-4FE0-867D-B0DED63C1CE0}" destId="{09F0F7E3-0465-4F35-A6ED-CBD39F76B74D}" srcOrd="3" destOrd="0" presId="urn:microsoft.com/office/officeart/2005/8/layout/venn2"/>
    <dgm:cxn modelId="{BC7DA27F-BAA2-4DBA-966D-E9B86478E37B}" type="presParOf" srcId="{09F0F7E3-0465-4F35-A6ED-CBD39F76B74D}" destId="{F48653C9-F24A-4ABD-B2C5-D39380D8D7FD}" srcOrd="0" destOrd="0" presId="urn:microsoft.com/office/officeart/2005/8/layout/venn2"/>
    <dgm:cxn modelId="{F4A571AD-67BE-4C9F-AF00-2BBC661CA787}" type="presParOf" srcId="{09F0F7E3-0465-4F35-A6ED-CBD39F76B74D}" destId="{302110E3-2B15-482C-B513-EA9F7138A82F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5441564-F56A-4F16-BD57-27A945A8C303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A47851B-9D13-4FEA-95CE-1D360E0B36C0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Cordia New" panose="020B0304020202020204" pitchFamily="34" charset="-34"/>
            </a:rPr>
            <a:t>«Метод ЮФУ»</a:t>
          </a:r>
          <a:r>
            <a:rPr lang="ru-RU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Cordia New" panose="020B0304020202020204" pitchFamily="34" charset="-34"/>
            </a:rPr>
            <a:t> – синхронное </a:t>
          </a:r>
          <a:r>
            <a:rPr lang="ru-RU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Cordia New" panose="020B0304020202020204" pitchFamily="34" charset="-34"/>
            </a:rPr>
            <a:t>проектирование профессиональной деятельности и ее производство, а именно генерация выпускников  лидеров-победителей, </a:t>
          </a:r>
          <a:r>
            <a:rPr lang="ru-RU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Cordia New" panose="020B0304020202020204" pitchFamily="34" charset="-34"/>
            </a:rPr>
            <a:t>на основе имеющихся традиций (генома спортивной науки) и матричной взаимосвязи по академической, профессиональной, межнациональной и культурной линиям</a:t>
          </a:r>
          <a:endParaRPr lang="ru-RU" sz="16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D47922C-3E56-4ECC-A911-5CE14C78AA00}" type="sibTrans" cxnId="{063417B8-1193-4AC3-A793-A99E07F43A7A}">
      <dgm:prSet/>
      <dgm:spPr/>
      <dgm:t>
        <a:bodyPr/>
        <a:lstStyle/>
        <a:p>
          <a:endParaRPr lang="ru-RU"/>
        </a:p>
      </dgm:t>
    </dgm:pt>
    <dgm:pt modelId="{6B47A676-80A3-4A81-BB55-E34BE8F89AFC}" type="parTrans" cxnId="{063417B8-1193-4AC3-A793-A99E07F43A7A}">
      <dgm:prSet/>
      <dgm:spPr/>
      <dgm:t>
        <a:bodyPr/>
        <a:lstStyle/>
        <a:p>
          <a:endParaRPr lang="ru-RU"/>
        </a:p>
      </dgm:t>
    </dgm:pt>
    <dgm:pt modelId="{B0BA7669-5C71-41C6-B078-4452E213AF31}" type="pres">
      <dgm:prSet presAssocID="{A5441564-F56A-4F16-BD57-27A945A8C303}" presName="linear" presStyleCnt="0">
        <dgm:presLayoutVars>
          <dgm:dir/>
          <dgm:resizeHandles val="exact"/>
        </dgm:presLayoutVars>
      </dgm:prSet>
      <dgm:spPr/>
    </dgm:pt>
    <dgm:pt modelId="{51B1D280-CC7B-49ED-9627-339771F0F72E}" type="pres">
      <dgm:prSet presAssocID="{3A47851B-9D13-4FEA-95CE-1D360E0B36C0}" presName="comp" presStyleCnt="0"/>
      <dgm:spPr/>
    </dgm:pt>
    <dgm:pt modelId="{9E4EAE8E-181D-41A2-890A-91E9D795FE70}" type="pres">
      <dgm:prSet presAssocID="{3A47851B-9D13-4FEA-95CE-1D360E0B36C0}" presName="box" presStyleLbl="node1" presStyleIdx="0" presStyleCnt="1" custLinFactNeighborX="-2773" custLinFactNeighborY="3305"/>
      <dgm:spPr/>
    </dgm:pt>
    <dgm:pt modelId="{4D951E21-D8D7-4C91-B000-D194D5DFE062}" type="pres">
      <dgm:prSet presAssocID="{3A47851B-9D13-4FEA-95CE-1D360E0B36C0}" presName="img" presStyleLbl="fgImgPlace1" presStyleIdx="0" presStyleCnt="1" custScaleX="85542" custScaleY="94298" custLinFactNeighborX="-1639" custLinFactNeighborY="15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  <dgm:pt modelId="{E7D30488-7DF7-494E-B952-1A2634A84BF3}" type="pres">
      <dgm:prSet presAssocID="{3A47851B-9D13-4FEA-95CE-1D360E0B36C0}" presName="text" presStyleLbl="node1" presStyleIdx="0" presStyleCnt="1">
        <dgm:presLayoutVars>
          <dgm:bulletEnabled val="1"/>
        </dgm:presLayoutVars>
      </dgm:prSet>
      <dgm:spPr/>
    </dgm:pt>
  </dgm:ptLst>
  <dgm:cxnLst>
    <dgm:cxn modelId="{711B0048-62CE-4E77-A81B-8585A1C02497}" type="presOf" srcId="{3A47851B-9D13-4FEA-95CE-1D360E0B36C0}" destId="{9E4EAE8E-181D-41A2-890A-91E9D795FE70}" srcOrd="0" destOrd="0" presId="urn:microsoft.com/office/officeart/2005/8/layout/vList4"/>
    <dgm:cxn modelId="{59DF8179-D949-4AC6-B140-593803622B2C}" type="presOf" srcId="{3A47851B-9D13-4FEA-95CE-1D360E0B36C0}" destId="{E7D30488-7DF7-494E-B952-1A2634A84BF3}" srcOrd="1" destOrd="0" presId="urn:microsoft.com/office/officeart/2005/8/layout/vList4"/>
    <dgm:cxn modelId="{15740C9C-1B98-47BF-ABB6-5248BF5CA097}" type="presOf" srcId="{A5441564-F56A-4F16-BD57-27A945A8C303}" destId="{B0BA7669-5C71-41C6-B078-4452E213AF31}" srcOrd="0" destOrd="0" presId="urn:microsoft.com/office/officeart/2005/8/layout/vList4"/>
    <dgm:cxn modelId="{063417B8-1193-4AC3-A793-A99E07F43A7A}" srcId="{A5441564-F56A-4F16-BD57-27A945A8C303}" destId="{3A47851B-9D13-4FEA-95CE-1D360E0B36C0}" srcOrd="0" destOrd="0" parTransId="{6B47A676-80A3-4A81-BB55-E34BE8F89AFC}" sibTransId="{2D47922C-3E56-4ECC-A911-5CE14C78AA00}"/>
    <dgm:cxn modelId="{E58BD9FD-4F0C-4531-8797-06A86552279D}" type="presParOf" srcId="{B0BA7669-5C71-41C6-B078-4452E213AF31}" destId="{51B1D280-CC7B-49ED-9627-339771F0F72E}" srcOrd="0" destOrd="0" presId="urn:microsoft.com/office/officeart/2005/8/layout/vList4"/>
    <dgm:cxn modelId="{A9CC516A-CE74-4963-9EA2-63DBABA0608B}" type="presParOf" srcId="{51B1D280-CC7B-49ED-9627-339771F0F72E}" destId="{9E4EAE8E-181D-41A2-890A-91E9D795FE70}" srcOrd="0" destOrd="0" presId="urn:microsoft.com/office/officeart/2005/8/layout/vList4"/>
    <dgm:cxn modelId="{69CA51EB-F4C4-41D9-87F1-E7EC6A095EC1}" type="presParOf" srcId="{51B1D280-CC7B-49ED-9627-339771F0F72E}" destId="{4D951E21-D8D7-4C91-B000-D194D5DFE062}" srcOrd="1" destOrd="0" presId="urn:microsoft.com/office/officeart/2005/8/layout/vList4"/>
    <dgm:cxn modelId="{9D08D3EE-4C97-4B44-8A5D-A553F1E16839}" type="presParOf" srcId="{51B1D280-CC7B-49ED-9627-339771F0F72E}" destId="{E7D30488-7DF7-494E-B952-1A2634A84BF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F9BB83-2451-486C-B1AA-D4517F7F9BA8}">
      <dsp:nvSpPr>
        <dsp:cNvPr id="0" name=""/>
        <dsp:cNvSpPr/>
      </dsp:nvSpPr>
      <dsp:spPr>
        <a:xfrm>
          <a:off x="1924359" y="1781396"/>
          <a:ext cx="1052674" cy="10526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Cambria" panose="02040503050406030204" pitchFamily="18" charset="0"/>
              <a:ea typeface="Cambria" panose="02040503050406030204" pitchFamily="18" charset="0"/>
            </a:rPr>
            <a:t>команда</a:t>
          </a:r>
        </a:p>
      </dsp:txBody>
      <dsp:txXfrm>
        <a:off x="2078520" y="1935557"/>
        <a:ext cx="744352" cy="744352"/>
      </dsp:txXfrm>
    </dsp:sp>
    <dsp:sp modelId="{E273AFB1-76E3-413E-8D53-AF657C2AA139}">
      <dsp:nvSpPr>
        <dsp:cNvPr id="0" name=""/>
        <dsp:cNvSpPr/>
      </dsp:nvSpPr>
      <dsp:spPr>
        <a:xfrm rot="16200000">
          <a:off x="2327043" y="1376133"/>
          <a:ext cx="247305" cy="3579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/>
        </a:p>
      </dsp:txBody>
      <dsp:txXfrm>
        <a:off x="2364139" y="1484811"/>
        <a:ext cx="173114" cy="214745"/>
      </dsp:txXfrm>
    </dsp:sp>
    <dsp:sp modelId="{B22CABBB-70BD-4846-AB0C-CD0B33F4EDFB}">
      <dsp:nvSpPr>
        <dsp:cNvPr id="0" name=""/>
        <dsp:cNvSpPr/>
      </dsp:nvSpPr>
      <dsp:spPr>
        <a:xfrm>
          <a:off x="1796886" y="7161"/>
          <a:ext cx="1307619" cy="13076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Cambria" panose="02040503050406030204" pitchFamily="18" charset="0"/>
              <a:ea typeface="Cambria" panose="02040503050406030204" pitchFamily="18" charset="0"/>
            </a:rPr>
            <a:t>пиар</a:t>
          </a:r>
        </a:p>
      </dsp:txBody>
      <dsp:txXfrm>
        <a:off x="1988382" y="198657"/>
        <a:ext cx="924627" cy="924627"/>
      </dsp:txXfrm>
    </dsp:sp>
    <dsp:sp modelId="{B9DFE1CF-1B47-4E72-BD83-4049F04B9E93}">
      <dsp:nvSpPr>
        <dsp:cNvPr id="0" name=""/>
        <dsp:cNvSpPr/>
      </dsp:nvSpPr>
      <dsp:spPr>
        <a:xfrm rot="19800000">
          <a:off x="2978853" y="1752456"/>
          <a:ext cx="247305" cy="3579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/>
        </a:p>
      </dsp:txBody>
      <dsp:txXfrm>
        <a:off x="2983823" y="1842586"/>
        <a:ext cx="173114" cy="214745"/>
      </dsp:txXfrm>
    </dsp:sp>
    <dsp:sp modelId="{2DE647C7-9631-433E-B098-6110E5CDA430}">
      <dsp:nvSpPr>
        <dsp:cNvPr id="0" name=""/>
        <dsp:cNvSpPr/>
      </dsp:nvSpPr>
      <dsp:spPr>
        <a:xfrm>
          <a:off x="3223024" y="830542"/>
          <a:ext cx="1307619" cy="13076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Cambria" panose="02040503050406030204" pitchFamily="18" charset="0"/>
              <a:ea typeface="Cambria" panose="02040503050406030204" pitchFamily="18" charset="0"/>
            </a:rPr>
            <a:t>тренды</a:t>
          </a:r>
        </a:p>
      </dsp:txBody>
      <dsp:txXfrm>
        <a:off x="3414520" y="1022038"/>
        <a:ext cx="924627" cy="924627"/>
      </dsp:txXfrm>
    </dsp:sp>
    <dsp:sp modelId="{DCA559FA-CF74-4816-9418-81685D0483D7}">
      <dsp:nvSpPr>
        <dsp:cNvPr id="0" name=""/>
        <dsp:cNvSpPr/>
      </dsp:nvSpPr>
      <dsp:spPr>
        <a:xfrm rot="1800000">
          <a:off x="2978853" y="2505101"/>
          <a:ext cx="247305" cy="3579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/>
        </a:p>
      </dsp:txBody>
      <dsp:txXfrm>
        <a:off x="2983823" y="2558135"/>
        <a:ext cx="173114" cy="214745"/>
      </dsp:txXfrm>
    </dsp:sp>
    <dsp:sp modelId="{61C4CCB1-CA85-471A-AF95-61DAB2C80070}">
      <dsp:nvSpPr>
        <dsp:cNvPr id="0" name=""/>
        <dsp:cNvSpPr/>
      </dsp:nvSpPr>
      <dsp:spPr>
        <a:xfrm>
          <a:off x="3223024" y="2477304"/>
          <a:ext cx="1307619" cy="13076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Cambria" panose="02040503050406030204" pitchFamily="18" charset="0"/>
              <a:ea typeface="Cambria" panose="02040503050406030204" pitchFamily="18" charset="0"/>
            </a:rPr>
            <a:t>связи</a:t>
          </a:r>
        </a:p>
      </dsp:txBody>
      <dsp:txXfrm>
        <a:off x="3414520" y="2668800"/>
        <a:ext cx="924627" cy="924627"/>
      </dsp:txXfrm>
    </dsp:sp>
    <dsp:sp modelId="{C5EECB70-4230-445A-B0D6-7196E477377C}">
      <dsp:nvSpPr>
        <dsp:cNvPr id="0" name=""/>
        <dsp:cNvSpPr/>
      </dsp:nvSpPr>
      <dsp:spPr>
        <a:xfrm rot="5400000">
          <a:off x="2327043" y="2881424"/>
          <a:ext cx="247305" cy="3579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/>
        </a:p>
      </dsp:txBody>
      <dsp:txXfrm>
        <a:off x="2364139" y="2915911"/>
        <a:ext cx="173114" cy="214745"/>
      </dsp:txXfrm>
    </dsp:sp>
    <dsp:sp modelId="{EDBBB3D9-0D85-4E4B-9D6E-DC8B2DAE6D9C}">
      <dsp:nvSpPr>
        <dsp:cNvPr id="0" name=""/>
        <dsp:cNvSpPr/>
      </dsp:nvSpPr>
      <dsp:spPr>
        <a:xfrm>
          <a:off x="1796886" y="3300685"/>
          <a:ext cx="1307619" cy="13076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Cambria" panose="02040503050406030204" pitchFamily="18" charset="0"/>
              <a:ea typeface="Cambria" panose="02040503050406030204" pitchFamily="18" charset="0"/>
            </a:rPr>
            <a:t>стоимость</a:t>
          </a:r>
        </a:p>
      </dsp:txBody>
      <dsp:txXfrm>
        <a:off x="1988382" y="3492181"/>
        <a:ext cx="924627" cy="924627"/>
      </dsp:txXfrm>
    </dsp:sp>
    <dsp:sp modelId="{0E71EF9B-BEFD-4599-9FE4-F194489FA0BD}">
      <dsp:nvSpPr>
        <dsp:cNvPr id="0" name=""/>
        <dsp:cNvSpPr/>
      </dsp:nvSpPr>
      <dsp:spPr>
        <a:xfrm rot="9000000">
          <a:off x="1675233" y="2505101"/>
          <a:ext cx="247305" cy="3579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/>
        </a:p>
      </dsp:txBody>
      <dsp:txXfrm rot="10800000">
        <a:off x="1744454" y="2558135"/>
        <a:ext cx="173114" cy="214745"/>
      </dsp:txXfrm>
    </dsp:sp>
    <dsp:sp modelId="{2974DD48-3B9A-43BB-80A4-7A670BB23B77}">
      <dsp:nvSpPr>
        <dsp:cNvPr id="0" name=""/>
        <dsp:cNvSpPr/>
      </dsp:nvSpPr>
      <dsp:spPr>
        <a:xfrm>
          <a:off x="370749" y="2477304"/>
          <a:ext cx="1307619" cy="13076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Cambria" panose="02040503050406030204" pitchFamily="18" charset="0"/>
              <a:ea typeface="Cambria" panose="02040503050406030204" pitchFamily="18" charset="0"/>
            </a:rPr>
            <a:t>ресурсы</a:t>
          </a:r>
        </a:p>
      </dsp:txBody>
      <dsp:txXfrm>
        <a:off x="562245" y="2668800"/>
        <a:ext cx="924627" cy="924627"/>
      </dsp:txXfrm>
    </dsp:sp>
    <dsp:sp modelId="{33B91FFC-12CB-4361-A1F9-96CA00FD6C58}">
      <dsp:nvSpPr>
        <dsp:cNvPr id="0" name=""/>
        <dsp:cNvSpPr/>
      </dsp:nvSpPr>
      <dsp:spPr>
        <a:xfrm rot="12600000">
          <a:off x="1675233" y="1752456"/>
          <a:ext cx="247305" cy="3579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/>
        </a:p>
      </dsp:txBody>
      <dsp:txXfrm rot="10800000">
        <a:off x="1744454" y="1842586"/>
        <a:ext cx="173114" cy="214745"/>
      </dsp:txXfrm>
    </dsp:sp>
    <dsp:sp modelId="{3685BBA9-BC79-49BA-8DFF-0809E38B96FB}">
      <dsp:nvSpPr>
        <dsp:cNvPr id="0" name=""/>
        <dsp:cNvSpPr/>
      </dsp:nvSpPr>
      <dsp:spPr>
        <a:xfrm>
          <a:off x="370749" y="830542"/>
          <a:ext cx="1307619" cy="13076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Cambria" panose="02040503050406030204" pitchFamily="18" charset="0"/>
              <a:ea typeface="Cambria" panose="02040503050406030204" pitchFamily="18" charset="0"/>
            </a:rPr>
            <a:t>бренд</a:t>
          </a:r>
        </a:p>
      </dsp:txBody>
      <dsp:txXfrm>
        <a:off x="562245" y="1022038"/>
        <a:ext cx="924627" cy="9246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E5E875-08A4-434A-A261-3522BC89366F}">
      <dsp:nvSpPr>
        <dsp:cNvPr id="0" name=""/>
        <dsp:cNvSpPr/>
      </dsp:nvSpPr>
      <dsp:spPr>
        <a:xfrm>
          <a:off x="1068948" y="378068"/>
          <a:ext cx="2528501" cy="2528501"/>
        </a:xfrm>
        <a:prstGeom prst="blockArc">
          <a:avLst>
            <a:gd name="adj1" fmla="val 10797831"/>
            <a:gd name="adj2" fmla="val 16244396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C37585-A54D-4F6A-BFE6-63FD2F08EB0A}">
      <dsp:nvSpPr>
        <dsp:cNvPr id="0" name=""/>
        <dsp:cNvSpPr/>
      </dsp:nvSpPr>
      <dsp:spPr>
        <a:xfrm>
          <a:off x="1068948" y="378847"/>
          <a:ext cx="2528501" cy="2528501"/>
        </a:xfrm>
        <a:prstGeom prst="blockArc">
          <a:avLst>
            <a:gd name="adj1" fmla="val 5400000"/>
            <a:gd name="adj2" fmla="val 1080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1FF25D-D3D0-471F-A912-D4B0CD73C9BE}">
      <dsp:nvSpPr>
        <dsp:cNvPr id="0" name=""/>
        <dsp:cNvSpPr/>
      </dsp:nvSpPr>
      <dsp:spPr>
        <a:xfrm>
          <a:off x="1068948" y="378847"/>
          <a:ext cx="2528501" cy="2528501"/>
        </a:xfrm>
        <a:prstGeom prst="blockArc">
          <a:avLst>
            <a:gd name="adj1" fmla="val 0"/>
            <a:gd name="adj2" fmla="val 540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87F9EE-D8A9-43EC-8632-1801E15B657B}">
      <dsp:nvSpPr>
        <dsp:cNvPr id="0" name=""/>
        <dsp:cNvSpPr/>
      </dsp:nvSpPr>
      <dsp:spPr>
        <a:xfrm>
          <a:off x="1068948" y="378068"/>
          <a:ext cx="2528501" cy="2528501"/>
        </a:xfrm>
        <a:prstGeom prst="blockArc">
          <a:avLst>
            <a:gd name="adj1" fmla="val 16244394"/>
            <a:gd name="adj2" fmla="val 2169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33891D-4372-43C5-BC34-2E621F042023}">
      <dsp:nvSpPr>
        <dsp:cNvPr id="0" name=""/>
        <dsp:cNvSpPr/>
      </dsp:nvSpPr>
      <dsp:spPr>
        <a:xfrm>
          <a:off x="1751038" y="1060938"/>
          <a:ext cx="1164320" cy="11643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latin typeface="Cambria" panose="02040503050406030204" pitchFamily="18" charset="0"/>
              <a:ea typeface="Cambria" panose="02040503050406030204" pitchFamily="18" charset="0"/>
            </a:rPr>
            <a:t>Результат</a:t>
          </a:r>
        </a:p>
      </dsp:txBody>
      <dsp:txXfrm>
        <a:off x="1921549" y="1231449"/>
        <a:ext cx="823298" cy="823298"/>
      </dsp:txXfrm>
    </dsp:sp>
    <dsp:sp modelId="{D1E6580B-FB9C-4A02-AE61-D2A280A84EEB}">
      <dsp:nvSpPr>
        <dsp:cNvPr id="0" name=""/>
        <dsp:cNvSpPr/>
      </dsp:nvSpPr>
      <dsp:spPr>
        <a:xfrm>
          <a:off x="1941633" y="0"/>
          <a:ext cx="815024" cy="8150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kern="1200" dirty="0">
              <a:latin typeface="Cambria" panose="02040503050406030204" pitchFamily="18" charset="0"/>
              <a:ea typeface="Cambria" panose="02040503050406030204" pitchFamily="18" charset="0"/>
            </a:rPr>
            <a:t>Образование</a:t>
          </a:r>
        </a:p>
      </dsp:txBody>
      <dsp:txXfrm>
        <a:off x="2060991" y="119358"/>
        <a:ext cx="576308" cy="576308"/>
      </dsp:txXfrm>
    </dsp:sp>
    <dsp:sp modelId="{F390391C-C890-4F3A-8993-FEAE835E1570}">
      <dsp:nvSpPr>
        <dsp:cNvPr id="0" name=""/>
        <dsp:cNvSpPr/>
      </dsp:nvSpPr>
      <dsp:spPr>
        <a:xfrm>
          <a:off x="3160596" y="1235586"/>
          <a:ext cx="815024" cy="8150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kern="1200" dirty="0">
              <a:latin typeface="Cambria" panose="02040503050406030204" pitchFamily="18" charset="0"/>
              <a:ea typeface="Cambria" panose="02040503050406030204" pitchFamily="18" charset="0"/>
            </a:rPr>
            <a:t>НИР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kern="1200" dirty="0">
              <a:latin typeface="Cambria" panose="02040503050406030204" pitchFamily="18" charset="0"/>
              <a:ea typeface="Cambria" panose="02040503050406030204" pitchFamily="18" charset="0"/>
            </a:rPr>
            <a:t>КНГ</a:t>
          </a:r>
        </a:p>
      </dsp:txBody>
      <dsp:txXfrm>
        <a:off x="3279954" y="1354944"/>
        <a:ext cx="576308" cy="576308"/>
      </dsp:txXfrm>
    </dsp:sp>
    <dsp:sp modelId="{53C0470D-977A-45A3-9A40-CC16814E4B79}">
      <dsp:nvSpPr>
        <dsp:cNvPr id="0" name=""/>
        <dsp:cNvSpPr/>
      </dsp:nvSpPr>
      <dsp:spPr>
        <a:xfrm>
          <a:off x="1925686" y="2470496"/>
          <a:ext cx="815024" cy="8150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kern="1200" dirty="0">
              <a:latin typeface="Cambria" panose="02040503050406030204" pitchFamily="18" charset="0"/>
              <a:ea typeface="Cambria" panose="02040503050406030204" pitchFamily="18" charset="0"/>
            </a:rPr>
            <a:t>ДПО</a:t>
          </a:r>
        </a:p>
      </dsp:txBody>
      <dsp:txXfrm>
        <a:off x="2045044" y="2589854"/>
        <a:ext cx="576308" cy="576308"/>
      </dsp:txXfrm>
    </dsp:sp>
    <dsp:sp modelId="{13BAFE73-0B34-4365-BFE6-336EBD25C267}">
      <dsp:nvSpPr>
        <dsp:cNvPr id="0" name=""/>
        <dsp:cNvSpPr/>
      </dsp:nvSpPr>
      <dsp:spPr>
        <a:xfrm>
          <a:off x="690776" y="1235586"/>
          <a:ext cx="815024" cy="8150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kern="1200" dirty="0">
              <a:latin typeface="Cambria" panose="02040503050406030204" pitchFamily="18" charset="0"/>
              <a:ea typeface="Cambria" panose="02040503050406030204" pitchFamily="18" charset="0"/>
            </a:rPr>
            <a:t>Ресурсы</a:t>
          </a:r>
        </a:p>
      </dsp:txBody>
      <dsp:txXfrm>
        <a:off x="810134" y="1354944"/>
        <a:ext cx="576308" cy="5763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EF1C15-77AC-452A-85F8-1CD1687821DB}">
      <dsp:nvSpPr>
        <dsp:cNvPr id="0" name=""/>
        <dsp:cNvSpPr/>
      </dsp:nvSpPr>
      <dsp:spPr>
        <a:xfrm>
          <a:off x="179438" y="612665"/>
          <a:ext cx="2706193" cy="84568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2811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Cambria" panose="02040503050406030204" pitchFamily="18" charset="0"/>
              <a:ea typeface="Cambria" panose="02040503050406030204" pitchFamily="18" charset="0"/>
            </a:rPr>
            <a:t>Узнаваемость</a:t>
          </a:r>
        </a:p>
      </dsp:txBody>
      <dsp:txXfrm>
        <a:off x="179438" y="612665"/>
        <a:ext cx="2706193" cy="845685"/>
      </dsp:txXfrm>
    </dsp:sp>
    <dsp:sp modelId="{C216D426-098E-43FC-A6EA-F9E0E99F6EEB}">
      <dsp:nvSpPr>
        <dsp:cNvPr id="0" name=""/>
        <dsp:cNvSpPr/>
      </dsp:nvSpPr>
      <dsp:spPr>
        <a:xfrm>
          <a:off x="39939" y="470851"/>
          <a:ext cx="591979" cy="8879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8000" r="-6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257819-C350-46F4-AF2E-3E1EA6B5D33D}">
      <dsp:nvSpPr>
        <dsp:cNvPr id="0" name=""/>
        <dsp:cNvSpPr/>
      </dsp:nvSpPr>
      <dsp:spPr>
        <a:xfrm>
          <a:off x="3184839" y="660802"/>
          <a:ext cx="2706193" cy="84568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2811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 err="1">
              <a:latin typeface="Cambria" panose="02040503050406030204" pitchFamily="18" charset="0"/>
              <a:ea typeface="Cambria" panose="02040503050406030204" pitchFamily="18" charset="0"/>
            </a:rPr>
            <a:t>Медийность</a:t>
          </a:r>
          <a:endParaRPr lang="ru-RU" sz="14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184839" y="660802"/>
        <a:ext cx="2706193" cy="845685"/>
      </dsp:txXfrm>
    </dsp:sp>
    <dsp:sp modelId="{3E8B32F2-E643-46FF-A8BC-BF15994FA320}">
      <dsp:nvSpPr>
        <dsp:cNvPr id="0" name=""/>
        <dsp:cNvSpPr/>
      </dsp:nvSpPr>
      <dsp:spPr>
        <a:xfrm>
          <a:off x="3070863" y="538647"/>
          <a:ext cx="591979" cy="88796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DC9EFB-B4A7-4101-828E-8D5C2B175474}">
      <dsp:nvSpPr>
        <dsp:cNvPr id="0" name=""/>
        <dsp:cNvSpPr/>
      </dsp:nvSpPr>
      <dsp:spPr>
        <a:xfrm>
          <a:off x="113975" y="1725426"/>
          <a:ext cx="2706193" cy="84568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2811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Cambria" panose="02040503050406030204" pitchFamily="18" charset="0"/>
              <a:ea typeface="Cambria" panose="02040503050406030204" pitchFamily="18" charset="0"/>
            </a:rPr>
            <a:t>Многополярность</a:t>
          </a:r>
        </a:p>
      </dsp:txBody>
      <dsp:txXfrm>
        <a:off x="113975" y="1725426"/>
        <a:ext cx="2706193" cy="845685"/>
      </dsp:txXfrm>
    </dsp:sp>
    <dsp:sp modelId="{04DA8B9F-29E4-451F-87F3-C25336D91DB4}">
      <dsp:nvSpPr>
        <dsp:cNvPr id="0" name=""/>
        <dsp:cNvSpPr/>
      </dsp:nvSpPr>
      <dsp:spPr>
        <a:xfrm>
          <a:off x="39945" y="1531008"/>
          <a:ext cx="591979" cy="8879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CA9F4E-C408-41C4-8B37-9F0FE3F13B7D}">
      <dsp:nvSpPr>
        <dsp:cNvPr id="0" name=""/>
        <dsp:cNvSpPr/>
      </dsp:nvSpPr>
      <dsp:spPr>
        <a:xfrm>
          <a:off x="3183621" y="1725426"/>
          <a:ext cx="2706193" cy="84568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2811" tIns="53340" rIns="53340" bIns="533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kern="1200" dirty="0">
              <a:latin typeface="Cambria" panose="02040503050406030204" pitchFamily="18" charset="0"/>
              <a:ea typeface="Cambria" panose="02040503050406030204" pitchFamily="18" charset="0"/>
            </a:rPr>
            <a:t>Воспроизводимость </a:t>
          </a:r>
        </a:p>
        <a:p>
          <a:pPr marL="0" lvl="0" algn="l" defTabSz="1066800">
            <a:spcBef>
              <a:spcPct val="0"/>
            </a:spcBef>
            <a:spcAft>
              <a:spcPct val="35000"/>
            </a:spcAft>
            <a:buNone/>
          </a:pPr>
          <a:endParaRPr lang="ru-RU" sz="14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183621" y="1725426"/>
        <a:ext cx="2706193" cy="845685"/>
      </dsp:txXfrm>
    </dsp:sp>
    <dsp:sp modelId="{F114AB4D-F3DC-414E-81F3-CBADFBA1E7EB}">
      <dsp:nvSpPr>
        <dsp:cNvPr id="0" name=""/>
        <dsp:cNvSpPr/>
      </dsp:nvSpPr>
      <dsp:spPr>
        <a:xfrm>
          <a:off x="3070863" y="1603271"/>
          <a:ext cx="591979" cy="887969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7000" r="-1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31DC1E-2B15-44B5-B341-FD7D02651AA8}">
      <dsp:nvSpPr>
        <dsp:cNvPr id="0" name=""/>
        <dsp:cNvSpPr/>
      </dsp:nvSpPr>
      <dsp:spPr>
        <a:xfrm>
          <a:off x="113975" y="2790050"/>
          <a:ext cx="2706193" cy="84568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2811" tIns="53340" rIns="53340" bIns="533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kern="1200" dirty="0">
              <a:latin typeface="Cambria" panose="02040503050406030204" pitchFamily="18" charset="0"/>
              <a:ea typeface="Cambria" panose="02040503050406030204" pitchFamily="18" charset="0"/>
            </a:rPr>
            <a:t>Статусность</a:t>
          </a:r>
        </a:p>
        <a:p>
          <a:pPr marL="0" lvl="0" algn="l" defTabSz="844550">
            <a:spcBef>
              <a:spcPct val="0"/>
            </a:spcBef>
            <a:spcAft>
              <a:spcPct val="35000"/>
            </a:spcAft>
            <a:buNone/>
          </a:pPr>
          <a:endParaRPr lang="ru-RU" sz="14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13975" y="2790050"/>
        <a:ext cx="2706193" cy="845685"/>
      </dsp:txXfrm>
    </dsp:sp>
    <dsp:sp modelId="{29538C32-2F4F-41EE-9032-C3886EA40A25}">
      <dsp:nvSpPr>
        <dsp:cNvPr id="0" name=""/>
        <dsp:cNvSpPr/>
      </dsp:nvSpPr>
      <dsp:spPr>
        <a:xfrm>
          <a:off x="39945" y="2625166"/>
          <a:ext cx="591979" cy="88796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6CD689-8E08-4401-83D4-C56E8A415831}">
      <dsp:nvSpPr>
        <dsp:cNvPr id="0" name=""/>
        <dsp:cNvSpPr/>
      </dsp:nvSpPr>
      <dsp:spPr>
        <a:xfrm>
          <a:off x="3183621" y="2790050"/>
          <a:ext cx="2706193" cy="84568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2811" tIns="53340" rIns="53340" bIns="533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kern="1200" dirty="0">
              <a:latin typeface="Cambria" panose="02040503050406030204" pitchFamily="18" charset="0"/>
              <a:ea typeface="Cambria" panose="02040503050406030204" pitchFamily="18" charset="0"/>
            </a:rPr>
            <a:t>Ее могут рекомендовать известные в мире люди</a:t>
          </a:r>
        </a:p>
        <a:p>
          <a:pPr marL="0" lvl="0" algn="l" defTabSz="844550">
            <a:spcBef>
              <a:spcPct val="0"/>
            </a:spcBef>
            <a:spcAft>
              <a:spcPct val="35000"/>
            </a:spcAft>
            <a:buNone/>
          </a:pPr>
          <a:endParaRPr lang="ru-RU" sz="14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183621" y="2790050"/>
        <a:ext cx="2706193" cy="845685"/>
      </dsp:txXfrm>
    </dsp:sp>
    <dsp:sp modelId="{33870DC4-CD97-4B5C-ABE6-820241863E4E}">
      <dsp:nvSpPr>
        <dsp:cNvPr id="0" name=""/>
        <dsp:cNvSpPr/>
      </dsp:nvSpPr>
      <dsp:spPr>
        <a:xfrm>
          <a:off x="3070863" y="2667895"/>
          <a:ext cx="591979" cy="887969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5EFA19-A6E5-495A-8E93-EC77850F0328}">
      <dsp:nvSpPr>
        <dsp:cNvPr id="0" name=""/>
        <dsp:cNvSpPr/>
      </dsp:nvSpPr>
      <dsp:spPr>
        <a:xfrm>
          <a:off x="1648798" y="3854674"/>
          <a:ext cx="2706193" cy="84568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2811" tIns="53340" rIns="53340" bIns="533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kern="1200" dirty="0">
              <a:latin typeface="Cambria" panose="02040503050406030204" pitchFamily="18" charset="0"/>
              <a:ea typeface="Cambria" panose="02040503050406030204" pitchFamily="18" charset="0"/>
            </a:rPr>
            <a:t>Хаб по трудоустройству </a:t>
          </a:r>
        </a:p>
        <a:p>
          <a:pPr marL="0" lvl="0" algn="l" defTabSz="577850">
            <a:spcBef>
              <a:spcPct val="0"/>
            </a:spcBef>
            <a:spcAft>
              <a:spcPct val="35000"/>
            </a:spcAft>
            <a:buNone/>
          </a:pPr>
          <a:endParaRPr lang="ru-RU" kern="1200" dirty="0"/>
        </a:p>
      </dsp:txBody>
      <dsp:txXfrm>
        <a:off x="1648798" y="3854674"/>
        <a:ext cx="2706193" cy="845685"/>
      </dsp:txXfrm>
    </dsp:sp>
    <dsp:sp modelId="{0A3DB1A9-620A-438A-8FB8-80764B599AA0}">
      <dsp:nvSpPr>
        <dsp:cNvPr id="0" name=""/>
        <dsp:cNvSpPr/>
      </dsp:nvSpPr>
      <dsp:spPr>
        <a:xfrm>
          <a:off x="1536040" y="3732519"/>
          <a:ext cx="591979" cy="88796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B4003C-655C-4404-9E4C-387F8E230B9C}">
      <dsp:nvSpPr>
        <dsp:cNvPr id="0" name=""/>
        <dsp:cNvSpPr/>
      </dsp:nvSpPr>
      <dsp:spPr>
        <a:xfrm>
          <a:off x="742286" y="0"/>
          <a:ext cx="5156568" cy="5156568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5B5704-F80E-4C37-B8A9-4B0898A2C912}">
      <dsp:nvSpPr>
        <dsp:cNvPr id="0" name=""/>
        <dsp:cNvSpPr/>
      </dsp:nvSpPr>
      <dsp:spPr>
        <a:xfrm>
          <a:off x="173560" y="255573"/>
          <a:ext cx="3351769" cy="73319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Cambria" panose="02040503050406030204" pitchFamily="18" charset="0"/>
              <a:ea typeface="Cambria" panose="02040503050406030204" pitchFamily="18" charset="0"/>
              <a:cs typeface="Cordia New" panose="020B0304020202020204" pitchFamily="34" charset="-34"/>
            </a:rPr>
            <a:t>нацеленность на максимальный результат</a:t>
          </a:r>
          <a:endParaRPr lang="ru-RU" sz="12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09352" y="291365"/>
        <a:ext cx="3280185" cy="661615"/>
      </dsp:txXfrm>
    </dsp:sp>
    <dsp:sp modelId="{BE58CA00-EA92-4005-93AF-1EC7166EBEA6}">
      <dsp:nvSpPr>
        <dsp:cNvPr id="0" name=""/>
        <dsp:cNvSpPr/>
      </dsp:nvSpPr>
      <dsp:spPr>
        <a:xfrm>
          <a:off x="144467" y="1249051"/>
          <a:ext cx="3351769" cy="73319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Cambria" panose="02040503050406030204" pitchFamily="18" charset="0"/>
              <a:ea typeface="Cambria" panose="02040503050406030204" pitchFamily="18" charset="0"/>
              <a:cs typeface="Cordia New" panose="020B0304020202020204" pitchFamily="34" charset="-34"/>
            </a:rPr>
            <a:t>эффективные </a:t>
          </a:r>
          <a:r>
            <a:rPr lang="ru-RU" sz="1200" kern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Cordia New" panose="020B0304020202020204" pitchFamily="34" charset="-34"/>
            </a:rPr>
            <a:t>коммуникации</a:t>
          </a:r>
        </a:p>
      </dsp:txBody>
      <dsp:txXfrm>
        <a:off x="180259" y="1284843"/>
        <a:ext cx="3280185" cy="661615"/>
      </dsp:txXfrm>
    </dsp:sp>
    <dsp:sp modelId="{0D3736E3-C2F5-477A-9BB3-41E4364688B3}">
      <dsp:nvSpPr>
        <dsp:cNvPr id="0" name=""/>
        <dsp:cNvSpPr/>
      </dsp:nvSpPr>
      <dsp:spPr>
        <a:xfrm>
          <a:off x="149327" y="2151311"/>
          <a:ext cx="3351769" cy="73319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kern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Cordia New" panose="020B0304020202020204" pitchFamily="34" charset="-34"/>
            </a:rPr>
            <a:t>аналитическое мышление</a:t>
          </a:r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85119" y="2187103"/>
        <a:ext cx="3280185" cy="661615"/>
      </dsp:txXfrm>
    </dsp:sp>
    <dsp:sp modelId="{6B20BEC3-0282-4D0A-8C08-3D1F541361F8}">
      <dsp:nvSpPr>
        <dsp:cNvPr id="0" name=""/>
        <dsp:cNvSpPr/>
      </dsp:nvSpPr>
      <dsp:spPr>
        <a:xfrm>
          <a:off x="139674" y="3011724"/>
          <a:ext cx="3351769" cy="73319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kern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Cordia New" panose="020B0304020202020204" pitchFamily="34" charset="-34"/>
            </a:rPr>
            <a:t>критический анализ действительности</a:t>
          </a:r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75466" y="3047516"/>
        <a:ext cx="3280185" cy="661615"/>
      </dsp:txXfrm>
    </dsp:sp>
    <dsp:sp modelId="{6CE976A0-9B75-46CD-AF18-469A0729F7B0}">
      <dsp:nvSpPr>
        <dsp:cNvPr id="0" name=""/>
        <dsp:cNvSpPr/>
      </dsp:nvSpPr>
      <dsp:spPr>
        <a:xfrm>
          <a:off x="134780" y="3853820"/>
          <a:ext cx="3351769" cy="73319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kern="1200" dirty="0">
              <a:latin typeface="Cambria" panose="02040503050406030204" pitchFamily="18" charset="0"/>
              <a:ea typeface="Cambria" panose="02040503050406030204" pitchFamily="18" charset="0"/>
              <a:cs typeface="Cordia New" panose="020B0304020202020204" pitchFamily="34" charset="-34"/>
            </a:rPr>
            <a:t>р</a:t>
          </a:r>
          <a:r>
            <a:rPr lang="ru-RU" sz="1200" kern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Cordia New" panose="020B0304020202020204" pitchFamily="34" charset="-34"/>
            </a:rPr>
            <a:t>еализация/разработка новых технологий</a:t>
          </a:r>
        </a:p>
        <a:p>
          <a:pPr marL="0"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kern="1200" dirty="0"/>
        </a:p>
      </dsp:txBody>
      <dsp:txXfrm>
        <a:off x="170572" y="3889612"/>
        <a:ext cx="3280185" cy="66161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58E24C-F697-46FB-8194-6D806FDE75E1}">
      <dsp:nvSpPr>
        <dsp:cNvPr id="0" name=""/>
        <dsp:cNvSpPr/>
      </dsp:nvSpPr>
      <dsp:spPr>
        <a:xfrm>
          <a:off x="400305" y="0"/>
          <a:ext cx="4224681" cy="422468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latin typeface="Cambria" panose="02040503050406030204" pitchFamily="18" charset="0"/>
              <a:ea typeface="Cambria" panose="02040503050406030204" pitchFamily="18" charset="0"/>
            </a:rPr>
            <a:t>Международные спортивные федерации</a:t>
          </a:r>
        </a:p>
      </dsp:txBody>
      <dsp:txXfrm>
        <a:off x="1922035" y="211234"/>
        <a:ext cx="1181220" cy="633702"/>
      </dsp:txXfrm>
    </dsp:sp>
    <dsp:sp modelId="{AC0A64ED-AE06-451C-982C-1D00446F8C5A}">
      <dsp:nvSpPr>
        <dsp:cNvPr id="0" name=""/>
        <dsp:cNvSpPr/>
      </dsp:nvSpPr>
      <dsp:spPr>
        <a:xfrm>
          <a:off x="822773" y="844936"/>
          <a:ext cx="3379744" cy="3379744"/>
        </a:xfrm>
        <a:prstGeom prst="ellipse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latin typeface="Cambria" panose="02040503050406030204" pitchFamily="18" charset="0"/>
              <a:ea typeface="Cambria" panose="02040503050406030204" pitchFamily="18" charset="0"/>
            </a:rPr>
            <a:t>Национальные спортивные федерации</a:t>
          </a:r>
        </a:p>
      </dsp:txBody>
      <dsp:txXfrm>
        <a:off x="1922035" y="1047720"/>
        <a:ext cx="1181220" cy="608354"/>
      </dsp:txXfrm>
    </dsp:sp>
    <dsp:sp modelId="{21CF99E5-AA10-4FAA-8EBA-256B22DBA69D}">
      <dsp:nvSpPr>
        <dsp:cNvPr id="0" name=""/>
        <dsp:cNvSpPr/>
      </dsp:nvSpPr>
      <dsp:spPr>
        <a:xfrm>
          <a:off x="1245241" y="1689872"/>
          <a:ext cx="2534808" cy="2534808"/>
        </a:xfrm>
        <a:prstGeom prst="ellipse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latin typeface="Cambria" panose="02040503050406030204" pitchFamily="18" charset="0"/>
              <a:ea typeface="Cambria" panose="02040503050406030204" pitchFamily="18" charset="0"/>
            </a:rPr>
            <a:t>Региональные спортивные федерации</a:t>
          </a:r>
        </a:p>
      </dsp:txBody>
      <dsp:txXfrm>
        <a:off x="1922035" y="1879983"/>
        <a:ext cx="1181220" cy="570331"/>
      </dsp:txXfrm>
    </dsp:sp>
    <dsp:sp modelId="{F48653C9-F24A-4ABD-B2C5-D39380D8D7FD}">
      <dsp:nvSpPr>
        <dsp:cNvPr id="0" name=""/>
        <dsp:cNvSpPr/>
      </dsp:nvSpPr>
      <dsp:spPr>
        <a:xfrm>
          <a:off x="1667709" y="2534808"/>
          <a:ext cx="1689872" cy="1689872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latin typeface="Cambria" panose="02040503050406030204" pitchFamily="18" charset="0"/>
              <a:ea typeface="Cambria" panose="02040503050406030204" pitchFamily="18" charset="0"/>
            </a:rPr>
            <a:t>Муниципальные спортивные  федерации, клубы и сообщества</a:t>
          </a:r>
        </a:p>
      </dsp:txBody>
      <dsp:txXfrm>
        <a:off x="1915185" y="2957276"/>
        <a:ext cx="1194920" cy="84493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4EAE8E-181D-41A2-890A-91E9D795FE70}">
      <dsp:nvSpPr>
        <dsp:cNvPr id="0" name=""/>
        <dsp:cNvSpPr/>
      </dsp:nvSpPr>
      <dsp:spPr>
        <a:xfrm>
          <a:off x="0" y="0"/>
          <a:ext cx="11792710" cy="2204037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Cordia New" panose="020B0304020202020204" pitchFamily="34" charset="-34"/>
            </a:rPr>
            <a:t>«Метод ЮФУ»</a:t>
          </a:r>
          <a:r>
            <a:rPr lang="ru-RU" sz="16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Cordia New" panose="020B0304020202020204" pitchFamily="34" charset="-34"/>
            </a:rPr>
            <a:t> – синхронное </a:t>
          </a:r>
          <a:r>
            <a:rPr lang="ru-RU" sz="16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Cordia New" panose="020B0304020202020204" pitchFamily="34" charset="-34"/>
            </a:rPr>
            <a:t>проектирование профессиональной деятельности и ее производство, а именно генерация выпускников  лидеров-победителей, </a:t>
          </a:r>
          <a:r>
            <a:rPr lang="ru-RU" sz="1600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Cordia New" panose="020B0304020202020204" pitchFamily="34" charset="-34"/>
            </a:rPr>
            <a:t>на основе имеющихся традиций (генома спортивной науки) и матричной взаимосвязи по академической, профессиональной, межнациональной и культурной линиям</a:t>
          </a:r>
          <a:endParaRPr lang="ru-RU" sz="16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578945" y="0"/>
        <a:ext cx="9213765" cy="2204037"/>
      </dsp:txXfrm>
    </dsp:sp>
    <dsp:sp modelId="{4D951E21-D8D7-4C91-B000-D194D5DFE062}">
      <dsp:nvSpPr>
        <dsp:cNvPr id="0" name=""/>
        <dsp:cNvSpPr/>
      </dsp:nvSpPr>
      <dsp:spPr>
        <a:xfrm>
          <a:off x="352246" y="273459"/>
          <a:ext cx="2017544" cy="16626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8C8A4-58F8-4836-A07D-4A68983D776D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EFEA9F-6810-4064-8E13-800F89CD8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304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00947E-1773-45D6-91F7-4C552E3002D4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28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BD6C6B8-3E51-4119-84DC-FDEFF7CA7E33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41082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BD6C6B8-3E51-4119-84DC-FDEFF7CA7E33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3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BD6C6B8-3E51-4119-84DC-FDEFF7CA7E33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1993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BD6C6B8-3E51-4119-84DC-FDEFF7CA7E33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6591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BD6C6B8-3E51-4119-84DC-FDEFF7CA7E33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7984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BD6C6B8-3E51-4119-84DC-FDEFF7CA7E33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8180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BD6C6B8-3E51-4119-84DC-FDEFF7CA7E33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37303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BD6C6B8-3E51-4119-84DC-FDEFF7CA7E33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7196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BD6C6B8-3E51-4119-84DC-FDEFF7CA7E33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26635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BD6C6B8-3E51-4119-84DC-FDEFF7CA7E33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4725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BD6C6B8-3E51-4119-84DC-FDEFF7CA7E33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145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FBC54C-BACF-97E4-FEC6-4BA75904D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6320EAF-F6FC-B954-0BF9-EAE13A1183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2F3FC9-1FF6-B009-FD68-80B96B411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4235-8CA7-46F2-AEDB-D8DE590BDCC5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6FD9B3-8E07-4975-5B39-A42CEEC55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797960-C287-2B95-7279-93F6D62BC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DA45-9181-4A57-89C4-CB999713D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476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E6B29E-B02A-78D8-4B91-670A4C794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A45C3C5-940D-32FD-C589-ECCB74B803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19A30C-E9A8-F20D-5DB5-1525FD7F4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4235-8CA7-46F2-AEDB-D8DE590BDCC5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4BA006-DA2A-B069-0D32-9D59C2068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5A07CC-E64C-7BC1-45C7-A9C7DDBD1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DA45-9181-4A57-89C4-CB999713D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7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0AF3238-95F6-3F33-AC38-2C92EAA967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ECCEA9D-8070-D9A6-FC04-D41B4C6E51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8C8FE5-E2E5-34A8-7D88-67023438B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4235-8CA7-46F2-AEDB-D8DE590BDCC5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A1646F-9DDF-D6E8-6AD7-7CA2F89F3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AE3235-A113-B4B9-FECE-43CFD3EE4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DA45-9181-4A57-89C4-CB999713D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820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D48893-1A1D-9DDC-5E24-D386E0606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107883-8130-54F7-6423-60D58F71B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A62714-92A5-1ADE-741F-1F9BEF0A0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4235-8CA7-46F2-AEDB-D8DE590BDCC5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BE46F8-90E9-A719-331D-2F040473C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A9641E-91A6-A4F4-0995-C33D5B131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DA45-9181-4A57-89C4-CB999713D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153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5743BF-E96F-6494-F4A9-79D2C1F54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687CCE-CE8E-74ED-3531-F0CC6B919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257644-3915-9D6D-3B13-31AB1651C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4235-8CA7-46F2-AEDB-D8DE590BDCC5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EBCB40-09E0-3755-2E90-DA6A12D83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8ACBC1-4D3C-1917-2C2C-3D449A2B0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DA45-9181-4A57-89C4-CB999713D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398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133C44-4F8C-2CD9-7B60-2A10BECC1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648732-2F62-A1D6-6705-DE854BB338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01DB97-9E25-7490-01F5-B2931F4B0A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E5D8F3B-FEA3-5CFC-9A1A-5945DCAF2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4235-8CA7-46F2-AEDB-D8DE590BDCC5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5AF7CE-D88B-6A43-7331-35A02194C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2ACC7F-7106-A7D6-1EE2-C1785ECB9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DA45-9181-4A57-89C4-CB999713D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966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1777E3-90DC-595B-5A0A-BE90D12F2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584444-814C-D0CE-F81F-D7F9CFEFB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5C6C1EE-47CA-0EB3-A852-B2368921A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30F9F7D-10BF-78DD-3B6F-AF0966EABF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C362BD5-1F96-8489-04D4-3B27B64178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7B539D0-89BC-A8D3-DEC8-7375C4BF3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4235-8CA7-46F2-AEDB-D8DE590BDCC5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DB4C91A-F6E1-7AAD-945C-384159B56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510CC65-387B-3CEA-0C56-893E8A99D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DA45-9181-4A57-89C4-CB999713D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315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C1511F-4FAD-A7D3-54F1-8DA88FF43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043B3B-4A92-7392-B356-024ADDE9C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4235-8CA7-46F2-AEDB-D8DE590BDCC5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35873B4-356D-C47B-9672-A5EA2CB27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F7AD56E-A629-91E5-0EC9-D2A6E8F01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DA45-9181-4A57-89C4-CB999713D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142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9A4BCFE-BF1F-E174-A0AC-CC8A65F79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4235-8CA7-46F2-AEDB-D8DE590BDCC5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B08DC8A-69D1-5A75-EDDF-ED4256D7D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661293B-E031-2C01-8B6D-38358AC37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DA45-9181-4A57-89C4-CB999713D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090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55C709-4569-B3F1-6356-545A47A9C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85C1ED-4A65-0803-7800-84540C4DD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9CC2A53-7F81-8D65-595A-C54561153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295ADB2-DD11-DA9F-4817-FA8FC9B5E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4235-8CA7-46F2-AEDB-D8DE590BDCC5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E7F1BD-DD34-F734-3569-8991523B2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FE838B-661E-19BB-8156-CCF3DF1BD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DA45-9181-4A57-89C4-CB999713D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169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CE08EA-3820-FCD2-215E-6D72EA7B1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080A361-DC23-9839-DE56-BD5FD22803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915957-7233-6E60-D524-B10596D941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898129-25CB-B777-1949-EB14BC768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4235-8CA7-46F2-AEDB-D8DE590BDCC5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279AB8-118F-6458-70FC-D092BD741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31C0FA-547C-1331-461E-702389722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DA45-9181-4A57-89C4-CB999713D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635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C210B9-552C-0FC3-9C66-38E7BB6EB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3C83B5-7DEC-426A-8836-2B5C8154EF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8F7CA7-A909-A33B-9B01-7D2784B74F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34235-8CA7-46F2-AEDB-D8DE590BDCC5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51BC62-1908-0C62-2608-9E92CDD2D8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E0EC3E-5E55-3204-2390-6057BDF673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8DA45-9181-4A57-89C4-CB999713D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155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4.jp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11" Type="http://schemas.microsoft.com/office/2007/relationships/diagramDrawing" Target="../diagrams/drawing1.xml"/><Relationship Id="rId5" Type="http://schemas.openxmlformats.org/officeDocument/2006/relationships/image" Target="../media/image6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5.png"/><Relationship Id="rId9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15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jpg"/><Relationship Id="rId3" Type="http://schemas.openxmlformats.org/officeDocument/2006/relationships/image" Target="../media/image18.jpeg"/><Relationship Id="rId7" Type="http://schemas.openxmlformats.org/officeDocument/2006/relationships/image" Target="../media/image22.jpg"/><Relationship Id="rId12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g"/><Relationship Id="rId11" Type="http://schemas.openxmlformats.org/officeDocument/2006/relationships/image" Target="../media/image26.png"/><Relationship Id="rId5" Type="http://schemas.openxmlformats.org/officeDocument/2006/relationships/image" Target="../media/image20.jpg"/><Relationship Id="rId10" Type="http://schemas.openxmlformats.org/officeDocument/2006/relationships/image" Target="../media/image25.jpg"/><Relationship Id="rId4" Type="http://schemas.openxmlformats.org/officeDocument/2006/relationships/image" Target="../media/image19.png"/><Relationship Id="rId9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g"/><Relationship Id="rId11" Type="http://schemas.openxmlformats.org/officeDocument/2006/relationships/image" Target="../media/image35.jpg"/><Relationship Id="rId5" Type="http://schemas.openxmlformats.org/officeDocument/2006/relationships/image" Target="../media/image29.jpg"/><Relationship Id="rId10" Type="http://schemas.openxmlformats.org/officeDocument/2006/relationships/image" Target="../media/image34.jpg"/><Relationship Id="rId4" Type="http://schemas.openxmlformats.org/officeDocument/2006/relationships/image" Target="../media/image5.png"/><Relationship Id="rId9" Type="http://schemas.openxmlformats.org/officeDocument/2006/relationships/image" Target="../media/image3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" y="-1"/>
            <a:ext cx="12168435" cy="6850063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550863" y="-1133343"/>
            <a:ext cx="11412247" cy="862892"/>
            <a:chOff x="550863" y="-1133343"/>
            <a:chExt cx="11412247" cy="862892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2079547" y="-1133336"/>
              <a:ext cx="1197735" cy="862885"/>
            </a:xfrm>
            <a:prstGeom prst="rect">
              <a:avLst/>
            </a:prstGeom>
            <a:solidFill>
              <a:srgbClr val="173E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173E63"/>
                  </a:solidFill>
                </a:rPr>
                <a:t>      </a:t>
              </a:r>
              <a:endParaRPr lang="ru-RU" dirty="0">
                <a:solidFill>
                  <a:srgbClr val="173E63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3584229" y="-1133337"/>
              <a:ext cx="1197735" cy="862885"/>
            </a:xfrm>
            <a:prstGeom prst="rect">
              <a:avLst/>
            </a:prstGeom>
            <a:solidFill>
              <a:srgbClr val="134D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173E63"/>
                  </a:solidFill>
                </a:rPr>
                <a:t>      </a:t>
              </a:r>
              <a:endParaRPr lang="ru-RU" dirty="0">
                <a:solidFill>
                  <a:srgbClr val="173E63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203325" y="-1133338"/>
              <a:ext cx="1197735" cy="862885"/>
            </a:xfrm>
            <a:prstGeom prst="rect">
              <a:avLst/>
            </a:prstGeom>
            <a:solidFill>
              <a:srgbClr val="EE2D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173E63"/>
                  </a:solidFill>
                </a:rPr>
                <a:t>      </a:t>
              </a:r>
              <a:endParaRPr lang="ru-RU" dirty="0">
                <a:solidFill>
                  <a:srgbClr val="173E63"/>
                </a:solidFill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708007" y="-1133339"/>
              <a:ext cx="1197735" cy="862885"/>
            </a:xfrm>
            <a:prstGeom prst="rect">
              <a:avLst/>
            </a:prstGeom>
            <a:solidFill>
              <a:srgbClr val="852D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173E63"/>
                  </a:solidFill>
                </a:rPr>
                <a:t>      </a:t>
              </a:r>
              <a:endParaRPr lang="ru-RU" dirty="0">
                <a:solidFill>
                  <a:srgbClr val="173E63"/>
                </a:solidFill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9212689" y="-1133340"/>
              <a:ext cx="1197735" cy="862885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173E63"/>
                  </a:solidFill>
                </a:rPr>
                <a:t>      </a:t>
              </a:r>
              <a:endParaRPr lang="ru-RU" dirty="0">
                <a:solidFill>
                  <a:srgbClr val="173E63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0765375" y="-1133341"/>
              <a:ext cx="1197735" cy="862885"/>
            </a:xfrm>
            <a:prstGeom prst="rect">
              <a:avLst/>
            </a:prstGeom>
            <a:solidFill>
              <a:srgbClr val="6B6B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173E63"/>
                  </a:solidFill>
                </a:rPr>
                <a:t>      </a:t>
              </a:r>
              <a:endParaRPr lang="ru-RU" dirty="0">
                <a:solidFill>
                  <a:srgbClr val="173E63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550863" y="-1133342"/>
              <a:ext cx="1197735" cy="862885"/>
            </a:xfrm>
            <a:prstGeom prst="rect">
              <a:avLst/>
            </a:prstGeom>
            <a:solidFill>
              <a:srgbClr val="0D2F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173E63"/>
                  </a:solidFill>
                </a:rPr>
                <a:t>      </a:t>
              </a:r>
              <a:endParaRPr lang="ru-RU" dirty="0">
                <a:solidFill>
                  <a:srgbClr val="173E63"/>
                </a:solidFill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4907242" y="-1133343"/>
              <a:ext cx="1197735" cy="862885"/>
            </a:xfrm>
            <a:prstGeom prst="rect">
              <a:avLst/>
            </a:prstGeom>
            <a:solidFill>
              <a:srgbClr val="D32D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173E63"/>
                  </a:solidFill>
                </a:rPr>
                <a:t>      </a:t>
              </a:r>
              <a:endParaRPr lang="ru-RU" dirty="0">
                <a:solidFill>
                  <a:srgbClr val="173E63"/>
                </a:solidFill>
              </a:endParaRPr>
            </a:p>
          </p:txBody>
        </p:sp>
      </p:grpSp>
      <p:sp>
        <p:nvSpPr>
          <p:cNvPr id="2" name="Параллелограмм 1">
            <a:extLst>
              <a:ext uri="{FF2B5EF4-FFF2-40B4-BE49-F238E27FC236}">
                <a16:creationId xmlns:a16="http://schemas.microsoft.com/office/drawing/2014/main" id="{BF10181C-45F1-15BB-D558-AB9F336D2D83}"/>
              </a:ext>
            </a:extLst>
          </p:cNvPr>
          <p:cNvSpPr/>
          <p:nvPr/>
        </p:nvSpPr>
        <p:spPr>
          <a:xfrm rot="942012">
            <a:off x="4624244" y="4876500"/>
            <a:ext cx="2491788" cy="1807208"/>
          </a:xfrm>
          <a:prstGeom prst="parallelogram">
            <a:avLst/>
          </a:prstGeom>
          <a:solidFill>
            <a:srgbClr val="EE2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Треугольник 12">
            <a:extLst>
              <a:ext uri="{FF2B5EF4-FFF2-40B4-BE49-F238E27FC236}">
                <a16:creationId xmlns:a16="http://schemas.microsoft.com/office/drawing/2014/main" id="{2E29AC48-86CF-DDA6-AB7A-07E6A899383D}"/>
              </a:ext>
            </a:extLst>
          </p:cNvPr>
          <p:cNvSpPr/>
          <p:nvPr/>
        </p:nvSpPr>
        <p:spPr>
          <a:xfrm>
            <a:off x="4135298" y="4826952"/>
            <a:ext cx="2284857" cy="2023110"/>
          </a:xfrm>
          <a:prstGeom prst="triangle">
            <a:avLst>
              <a:gd name="adj" fmla="val 50500"/>
            </a:avLst>
          </a:prstGeom>
          <a:solidFill>
            <a:srgbClr val="EE2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реугольник 13">
            <a:extLst>
              <a:ext uri="{FF2B5EF4-FFF2-40B4-BE49-F238E27FC236}">
                <a16:creationId xmlns:a16="http://schemas.microsoft.com/office/drawing/2014/main" id="{021B7607-B3C2-DC26-D3EC-566D92EE0A4D}"/>
              </a:ext>
            </a:extLst>
          </p:cNvPr>
          <p:cNvSpPr/>
          <p:nvPr/>
        </p:nvSpPr>
        <p:spPr>
          <a:xfrm rot="10800000">
            <a:off x="3108959" y="5093652"/>
            <a:ext cx="1998691" cy="1756410"/>
          </a:xfrm>
          <a:prstGeom prst="triangle">
            <a:avLst>
              <a:gd name="adj" fmla="val 50500"/>
            </a:avLst>
          </a:prstGeom>
          <a:solidFill>
            <a:srgbClr val="083F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5538117-9A96-BF62-7590-91687AE734C6}"/>
              </a:ext>
            </a:extLst>
          </p:cNvPr>
          <p:cNvSpPr/>
          <p:nvPr/>
        </p:nvSpPr>
        <p:spPr>
          <a:xfrm>
            <a:off x="38528" y="5522662"/>
            <a:ext cx="4075988" cy="1315970"/>
          </a:xfrm>
          <a:prstGeom prst="rect">
            <a:avLst/>
          </a:prstGeom>
          <a:solidFill>
            <a:srgbClr val="083F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7C29FCD-03B1-2FB0-C5BF-F9312FF833A4}"/>
              </a:ext>
            </a:extLst>
          </p:cNvPr>
          <p:cNvSpPr/>
          <p:nvPr/>
        </p:nvSpPr>
        <p:spPr>
          <a:xfrm>
            <a:off x="375978" y="2082376"/>
            <a:ext cx="5186997" cy="1903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079A347-1BAB-F000-C862-58BFE104817D}"/>
              </a:ext>
            </a:extLst>
          </p:cNvPr>
          <p:cNvSpPr/>
          <p:nvPr/>
        </p:nvSpPr>
        <p:spPr>
          <a:xfrm>
            <a:off x="683783" y="1764066"/>
            <a:ext cx="5519542" cy="613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0D68EBA-3CF1-F604-F945-997723F8E1D2}"/>
              </a:ext>
            </a:extLst>
          </p:cNvPr>
          <p:cNvSpPr/>
          <p:nvPr/>
        </p:nvSpPr>
        <p:spPr>
          <a:xfrm>
            <a:off x="395748" y="2259776"/>
            <a:ext cx="6096000" cy="48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14000"/>
              </a:lnSpc>
              <a:tabLst>
                <a:tab pos="895350" algn="l"/>
              </a:tabLst>
              <a:defRPr/>
            </a:pPr>
            <a:r>
              <a:rPr lang="ru-RU" sz="2400" b="1" dirty="0">
                <a:solidFill>
                  <a:srgbClr val="EE2D4D"/>
                </a:solidFill>
                <a:latin typeface="Muller Regular" pitchFamily="2" charset="-52"/>
              </a:rPr>
              <a:t>УПРАВЛЕНИЕ СПОРТИВНОЙ ПОДГОТОВКОЙ*</a:t>
            </a:r>
            <a:endParaRPr lang="ru-RU" sz="2000" b="1" dirty="0">
              <a:solidFill>
                <a:srgbClr val="EE2D4D"/>
              </a:solidFill>
              <a:latin typeface="Muller Regular" pitchFamily="2" charset="-52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06C71DF-DE97-F04F-6CA6-CE02B208BF3F}"/>
              </a:ext>
            </a:extLst>
          </p:cNvPr>
          <p:cNvSpPr/>
          <p:nvPr/>
        </p:nvSpPr>
        <p:spPr>
          <a:xfrm>
            <a:off x="-20781" y="3922431"/>
            <a:ext cx="5186997" cy="1032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E9BEF80-BDCA-D3AE-B27F-7312F7593140}"/>
              </a:ext>
            </a:extLst>
          </p:cNvPr>
          <p:cNvSpPr/>
          <p:nvPr/>
        </p:nvSpPr>
        <p:spPr>
          <a:xfrm>
            <a:off x="147084" y="3924305"/>
            <a:ext cx="5186996" cy="423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14000"/>
              </a:lnSpc>
              <a:tabLst>
                <a:tab pos="895350" algn="l"/>
              </a:tabLst>
              <a:defRPr/>
            </a:pPr>
            <a:r>
              <a:rPr lang="ru-RU" sz="2000" b="1" dirty="0">
                <a:solidFill>
                  <a:srgbClr val="083F63"/>
                </a:solidFill>
                <a:latin typeface="Muller Regular" pitchFamily="2" charset="-52"/>
              </a:rPr>
              <a:t>Академия физической культуры и спорта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DAD0465-F485-BB02-184F-D113E178D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4899" y="785443"/>
            <a:ext cx="2915762" cy="56695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A0F0305-12A0-CE8E-0FC7-D749C96DFD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32" t="-8184" r="2388" b="10782"/>
          <a:stretch/>
        </p:blipFill>
        <p:spPr>
          <a:xfrm>
            <a:off x="6628268" y="5826970"/>
            <a:ext cx="1371600" cy="918798"/>
          </a:xfrm>
          <a:prstGeom prst="triangle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1B29793-226E-1616-1863-1E67A0A2B444}"/>
              </a:ext>
            </a:extLst>
          </p:cNvPr>
          <p:cNvSpPr/>
          <p:nvPr/>
        </p:nvSpPr>
        <p:spPr>
          <a:xfrm>
            <a:off x="53926" y="5541517"/>
            <a:ext cx="5888542" cy="774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14000"/>
              </a:lnSpc>
              <a:tabLst>
                <a:tab pos="895350" algn="l"/>
              </a:tabLst>
              <a:defRPr/>
            </a:pPr>
            <a:r>
              <a:rPr lang="ru-RU" sz="2000" b="1" dirty="0">
                <a:solidFill>
                  <a:schemeClr val="bg1"/>
                </a:solidFill>
                <a:latin typeface="Muller Regular" pitchFamily="2" charset="-52"/>
              </a:rPr>
              <a:t>*Программа разработана при поддержке   Благотворительного фонда Владимира Потанина</a:t>
            </a:r>
          </a:p>
        </p:txBody>
      </p:sp>
    </p:spTree>
    <p:extLst>
      <p:ext uri="{BB962C8B-B14F-4D97-AF65-F5344CB8AC3E}">
        <p14:creationId xmlns:p14="http://schemas.microsoft.com/office/powerpoint/2010/main" val="2861538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F06497F-CA81-9552-AEC9-58C905890972}"/>
              </a:ext>
            </a:extLst>
          </p:cNvPr>
          <p:cNvSpPr/>
          <p:nvPr/>
        </p:nvSpPr>
        <p:spPr>
          <a:xfrm>
            <a:off x="163922" y="1445573"/>
            <a:ext cx="11951924" cy="5366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3" name="Прямоугольник 342"/>
          <p:cNvSpPr/>
          <p:nvPr/>
        </p:nvSpPr>
        <p:spPr>
          <a:xfrm>
            <a:off x="-13717" y="-34668"/>
            <a:ext cx="12219434" cy="1533486"/>
          </a:xfrm>
          <a:prstGeom prst="rect">
            <a:avLst/>
          </a:prstGeom>
          <a:solidFill>
            <a:srgbClr val="134D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32409" y="606469"/>
            <a:ext cx="111299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9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spc="150" dirty="0">
                <a:solidFill>
                  <a:schemeClr val="bg1"/>
                </a:solidFill>
                <a:latin typeface="Muller Bold" pitchFamily="2" charset="-52"/>
                <a:ea typeface="Calibri Light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373" name="Прямоугольник 372"/>
          <p:cNvSpPr/>
          <p:nvPr/>
        </p:nvSpPr>
        <p:spPr>
          <a:xfrm>
            <a:off x="597706" y="374524"/>
            <a:ext cx="45719" cy="864000"/>
          </a:xfrm>
          <a:prstGeom prst="rect">
            <a:avLst/>
          </a:prstGeom>
          <a:solidFill>
            <a:srgbClr val="EE2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F37D4E9-016D-C17C-6F65-D5990BA5B64A}"/>
              </a:ext>
            </a:extLst>
          </p:cNvPr>
          <p:cNvSpPr/>
          <p:nvPr/>
        </p:nvSpPr>
        <p:spPr>
          <a:xfrm>
            <a:off x="753155" y="579044"/>
            <a:ext cx="1130885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9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spc="150" dirty="0">
                <a:solidFill>
                  <a:schemeClr val="bg1"/>
                </a:solidFill>
                <a:latin typeface="Muller Bold" pitchFamily="2" charset="-52"/>
                <a:ea typeface="Calibri Light" charset="0"/>
                <a:cs typeface="Segoe UI" panose="020B0502040204020203" pitchFamily="34" charset="0"/>
              </a:rPr>
              <a:t>ПРОГРАММА МАГИСТРАТУРЫ МИРОВОГО УРОВНЯ: </a:t>
            </a:r>
            <a:r>
              <a:rPr lang="ru-RU" kern="0" spc="150" dirty="0">
                <a:solidFill>
                  <a:schemeClr val="bg1"/>
                </a:solidFill>
                <a:latin typeface="Muller Bold" pitchFamily="2" charset="-52"/>
                <a:ea typeface="Calibri Light" charset="0"/>
                <a:cs typeface="Segoe UI" panose="020B0502040204020203" pitchFamily="34" charset="0"/>
              </a:rPr>
              <a:t>содержание образования - особенности образовательного контента, интеграция с другими образовательными продуктами</a:t>
            </a:r>
            <a:endParaRPr lang="ru-RU" sz="2000" kern="0" spc="150" dirty="0">
              <a:solidFill>
                <a:schemeClr val="bg1"/>
              </a:solidFill>
              <a:latin typeface="Muller Bold" pitchFamily="2" charset="-52"/>
              <a:ea typeface="Calibri Light" charset="0"/>
              <a:cs typeface="Segoe UI" panose="020B0502040204020203" pitchFamily="34" charset="0"/>
            </a:endParaRPr>
          </a:p>
        </p:txBody>
      </p:sp>
      <p:pic>
        <p:nvPicPr>
          <p:cNvPr id="6" name="Picture 7" descr="Метаболограф VO2000">
            <a:extLst>
              <a:ext uri="{FF2B5EF4-FFF2-40B4-BE49-F238E27FC236}">
                <a16:creationId xmlns:a16="http://schemas.microsoft.com/office/drawing/2014/main" id="{0378BF87-138F-A5C6-1AF8-B1BDBFEA1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843" y="5512935"/>
            <a:ext cx="1189812" cy="88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A39FC532-2169-C889-A4D1-38A98204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573" y="3506017"/>
            <a:ext cx="1189812" cy="84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Метаболограф VO2000">
            <a:extLst>
              <a:ext uri="{FF2B5EF4-FFF2-40B4-BE49-F238E27FC236}">
                <a16:creationId xmlns:a16="http://schemas.microsoft.com/office/drawing/2014/main" id="{D754DEBC-3305-0381-036C-D36E624D9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371" y="2346836"/>
            <a:ext cx="1213924" cy="98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: багетная рамка 8">
            <a:extLst>
              <a:ext uri="{FF2B5EF4-FFF2-40B4-BE49-F238E27FC236}">
                <a16:creationId xmlns:a16="http://schemas.microsoft.com/office/drawing/2014/main" id="{C0293715-7461-A90F-4F1D-0160A0B56D1B}"/>
              </a:ext>
            </a:extLst>
          </p:cNvPr>
          <p:cNvSpPr/>
          <p:nvPr/>
        </p:nvSpPr>
        <p:spPr>
          <a:xfrm>
            <a:off x="9575140" y="3169841"/>
            <a:ext cx="2202806" cy="1257101"/>
          </a:xfrm>
          <a:prstGeom prst="bevel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kern="1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</a:rPr>
              <a:t>Micro Degrees</a:t>
            </a:r>
            <a:endParaRPr lang="ru-RU" sz="1600" b="1" kern="100" dirty="0"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ordia New" panose="020B0304020202020204" pitchFamily="34" charset="-34"/>
            </a:endParaRPr>
          </a:p>
        </p:txBody>
      </p:sp>
      <p:sp>
        <p:nvSpPr>
          <p:cNvPr id="10" name="Прямоугольник: багетная рамка 9">
            <a:extLst>
              <a:ext uri="{FF2B5EF4-FFF2-40B4-BE49-F238E27FC236}">
                <a16:creationId xmlns:a16="http://schemas.microsoft.com/office/drawing/2014/main" id="{14928497-28D2-D8D8-F8F7-CC1479AD3278}"/>
              </a:ext>
            </a:extLst>
          </p:cNvPr>
          <p:cNvSpPr/>
          <p:nvPr/>
        </p:nvSpPr>
        <p:spPr>
          <a:xfrm>
            <a:off x="9575140" y="1695145"/>
            <a:ext cx="2202806" cy="1404100"/>
          </a:xfrm>
          <a:prstGeom prst="bevel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User Generated Content</a:t>
            </a:r>
            <a:endParaRPr lang="ru-RU" sz="1600" kern="100" dirty="0"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ordia New" panose="020B0304020202020204" pitchFamily="34" charset="-34"/>
            </a:endParaRPr>
          </a:p>
        </p:txBody>
      </p:sp>
      <p:sp>
        <p:nvSpPr>
          <p:cNvPr id="13" name="Прямоугольник: багетная рамка 12">
            <a:extLst>
              <a:ext uri="{FF2B5EF4-FFF2-40B4-BE49-F238E27FC236}">
                <a16:creationId xmlns:a16="http://schemas.microsoft.com/office/drawing/2014/main" id="{8A3FBEAB-7E42-D24F-A7F0-E8E6703E3C9D}"/>
              </a:ext>
            </a:extLst>
          </p:cNvPr>
          <p:cNvSpPr/>
          <p:nvPr/>
        </p:nvSpPr>
        <p:spPr>
          <a:xfrm>
            <a:off x="9575140" y="4497538"/>
            <a:ext cx="2202806" cy="1956546"/>
          </a:xfrm>
          <a:prstGeom prst="bevel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kern="1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</a:rPr>
              <a:t>Интеграция открытых массовых онлайн-курсов </a:t>
            </a:r>
            <a:r>
              <a:rPr lang="en-US" sz="1400" b="1" kern="1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</a:rPr>
              <a:t>(MOOC)</a:t>
            </a:r>
            <a:r>
              <a:rPr lang="ru-RU" sz="1400" b="1" kern="1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</a:rPr>
              <a:t> в учебный процесс</a:t>
            </a:r>
            <a:r>
              <a:rPr lang="en-US" sz="1400" b="1" kern="1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</a:rPr>
              <a:t> </a:t>
            </a:r>
            <a:endParaRPr lang="ru-RU" sz="1400" kern="100" dirty="0"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ordia New" panose="020B0304020202020204" pitchFamily="34" charset="-34"/>
            </a:endParaRPr>
          </a:p>
        </p:txBody>
      </p:sp>
      <p:sp>
        <p:nvSpPr>
          <p:cNvPr id="14" name="Выноска: стрелка вниз 13">
            <a:extLst>
              <a:ext uri="{FF2B5EF4-FFF2-40B4-BE49-F238E27FC236}">
                <a16:creationId xmlns:a16="http://schemas.microsoft.com/office/drawing/2014/main" id="{84F3D6AA-DBAE-BD66-9075-8919A5140F7F}"/>
              </a:ext>
            </a:extLst>
          </p:cNvPr>
          <p:cNvSpPr/>
          <p:nvPr/>
        </p:nvSpPr>
        <p:spPr>
          <a:xfrm>
            <a:off x="1990170" y="1697520"/>
            <a:ext cx="7247070" cy="817005"/>
          </a:xfrm>
          <a:prstGeom prst="downArrow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Массив открытых и закрытых баз данных в обучении</a:t>
            </a:r>
          </a:p>
        </p:txBody>
      </p:sp>
      <p:sp>
        <p:nvSpPr>
          <p:cNvPr id="16" name="Стрелка: изогнутая 15">
            <a:extLst>
              <a:ext uri="{FF2B5EF4-FFF2-40B4-BE49-F238E27FC236}">
                <a16:creationId xmlns:a16="http://schemas.microsoft.com/office/drawing/2014/main" id="{27D193FF-0C03-E82C-74C3-0B22DCB5CDF4}"/>
              </a:ext>
            </a:extLst>
          </p:cNvPr>
          <p:cNvSpPr/>
          <p:nvPr/>
        </p:nvSpPr>
        <p:spPr>
          <a:xfrm>
            <a:off x="240076" y="1526243"/>
            <a:ext cx="1631306" cy="4834216"/>
          </a:xfrm>
          <a:prstGeom prst="bentArrow">
            <a:avLst>
              <a:gd name="adj1" fmla="val 25560"/>
              <a:gd name="adj2" fmla="val 25000"/>
              <a:gd name="adj3" fmla="val 25000"/>
              <a:gd name="adj4" fmla="val 4375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A5284B-48B1-DD36-28A7-A31C06028608}"/>
              </a:ext>
            </a:extLst>
          </p:cNvPr>
          <p:cNvSpPr txBox="1"/>
          <p:nvPr/>
        </p:nvSpPr>
        <p:spPr>
          <a:xfrm>
            <a:off x="240076" y="3562969"/>
            <a:ext cx="461665" cy="88464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НИР</a:t>
            </a:r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163DB4E4-DE30-7F1B-F873-9E5232CBCC8E}"/>
              </a:ext>
            </a:extLst>
          </p:cNvPr>
          <p:cNvSpPr/>
          <p:nvPr/>
        </p:nvSpPr>
        <p:spPr>
          <a:xfrm>
            <a:off x="2715907" y="3532712"/>
            <a:ext cx="6521333" cy="894230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Базы модельных характеристик по видам спорта</a:t>
            </a:r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A8964471-7946-D273-9930-5200156101B7}"/>
              </a:ext>
            </a:extLst>
          </p:cNvPr>
          <p:cNvSpPr/>
          <p:nvPr/>
        </p:nvSpPr>
        <p:spPr>
          <a:xfrm>
            <a:off x="2715907" y="2487873"/>
            <a:ext cx="6521333" cy="894230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Базы функциональных проб по видам спорта и контингенту</a:t>
            </a:r>
          </a:p>
        </p:txBody>
      </p:sp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F3F0A6EB-D456-85C9-F689-C4E11E9E75EC}"/>
              </a:ext>
            </a:extLst>
          </p:cNvPr>
          <p:cNvSpPr/>
          <p:nvPr/>
        </p:nvSpPr>
        <p:spPr>
          <a:xfrm>
            <a:off x="2715907" y="5598489"/>
            <a:ext cx="6471297" cy="894230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Базы данных моделей подготовки по видам и направлениям</a:t>
            </a:r>
          </a:p>
        </p:txBody>
      </p:sp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id="{67A965EE-24DC-05EB-CB17-506C5269034E}"/>
              </a:ext>
            </a:extLst>
          </p:cNvPr>
          <p:cNvSpPr/>
          <p:nvPr/>
        </p:nvSpPr>
        <p:spPr>
          <a:xfrm>
            <a:off x="2765943" y="4518197"/>
            <a:ext cx="6471297" cy="894230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Биохимические базы данных по видам спорта</a:t>
            </a:r>
          </a:p>
        </p:txBody>
      </p:sp>
      <p:sp>
        <p:nvSpPr>
          <p:cNvPr id="23" name="Стрелка: вверх 22">
            <a:extLst>
              <a:ext uri="{FF2B5EF4-FFF2-40B4-BE49-F238E27FC236}">
                <a16:creationId xmlns:a16="http://schemas.microsoft.com/office/drawing/2014/main" id="{315A74AC-6165-B708-B5F6-D9DFCB4D5FCE}"/>
              </a:ext>
            </a:extLst>
          </p:cNvPr>
          <p:cNvSpPr/>
          <p:nvPr/>
        </p:nvSpPr>
        <p:spPr>
          <a:xfrm>
            <a:off x="9433935" y="2205318"/>
            <a:ext cx="557892" cy="426498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Программы ДПО</a:t>
            </a:r>
          </a:p>
        </p:txBody>
      </p:sp>
      <p:pic>
        <p:nvPicPr>
          <p:cNvPr id="11" name="Picture 5" descr="Визуализация и анализ результатов тестирования">
            <a:extLst>
              <a:ext uri="{FF2B5EF4-FFF2-40B4-BE49-F238E27FC236}">
                <a16:creationId xmlns:a16="http://schemas.microsoft.com/office/drawing/2014/main" id="{1AFA4C4F-3131-2A54-7379-98DEA0AF9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091" y="4497538"/>
            <a:ext cx="1184564" cy="85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819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Прямоугольник 342"/>
          <p:cNvSpPr/>
          <p:nvPr/>
        </p:nvSpPr>
        <p:spPr>
          <a:xfrm>
            <a:off x="-13717" y="-34668"/>
            <a:ext cx="12219434" cy="1533486"/>
          </a:xfrm>
          <a:prstGeom prst="rect">
            <a:avLst/>
          </a:prstGeom>
          <a:solidFill>
            <a:srgbClr val="134D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32409" y="606469"/>
            <a:ext cx="111299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9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spc="150" dirty="0">
                <a:solidFill>
                  <a:schemeClr val="bg1"/>
                </a:solidFill>
                <a:latin typeface="Muller Bold" pitchFamily="2" charset="-52"/>
                <a:ea typeface="Calibri Light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373" name="Прямоугольник 372"/>
          <p:cNvSpPr/>
          <p:nvPr/>
        </p:nvSpPr>
        <p:spPr>
          <a:xfrm>
            <a:off x="597706" y="374524"/>
            <a:ext cx="45719" cy="864000"/>
          </a:xfrm>
          <a:prstGeom prst="rect">
            <a:avLst/>
          </a:prstGeom>
          <a:solidFill>
            <a:srgbClr val="EE2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F37D4E9-016D-C17C-6F65-D5990BA5B64A}"/>
              </a:ext>
            </a:extLst>
          </p:cNvPr>
          <p:cNvSpPr/>
          <p:nvPr/>
        </p:nvSpPr>
        <p:spPr>
          <a:xfrm>
            <a:off x="753155" y="579044"/>
            <a:ext cx="108411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9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kern="0" spc="150" dirty="0">
                <a:solidFill>
                  <a:schemeClr val="bg1"/>
                </a:solidFill>
                <a:latin typeface="Muller Bold" pitchFamily="2" charset="-52"/>
                <a:ea typeface="Calibri Light" charset="0"/>
                <a:cs typeface="Segoe UI" panose="020B0502040204020203" pitchFamily="34" charset="0"/>
              </a:rPr>
              <a:t>Дорожная карта проекта по вехам и проектное наследие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8EF44B7E-7D84-DC41-39CD-DE7EC7C52C76}"/>
              </a:ext>
            </a:extLst>
          </p:cNvPr>
          <p:cNvCxnSpPr/>
          <p:nvPr/>
        </p:nvCxnSpPr>
        <p:spPr>
          <a:xfrm>
            <a:off x="629546" y="1909187"/>
            <a:ext cx="1108835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57116E5-166F-4880-9726-2986B671D00C}"/>
              </a:ext>
            </a:extLst>
          </p:cNvPr>
          <p:cNvSpPr txBox="1"/>
          <p:nvPr/>
        </p:nvSpPr>
        <p:spPr>
          <a:xfrm>
            <a:off x="536466" y="1532547"/>
            <a:ext cx="11443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2012      2013      2014        2015       2016    2017    2018     2019   2020   2021   2022  2023 ………………………………………………….. </a:t>
            </a:r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5847B06C-2331-EC20-4B11-DB8FF6690354}"/>
              </a:ext>
            </a:extLst>
          </p:cNvPr>
          <p:cNvSpPr/>
          <p:nvPr/>
        </p:nvSpPr>
        <p:spPr>
          <a:xfrm>
            <a:off x="548550" y="2331049"/>
            <a:ext cx="9218905" cy="463888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Профессиональные кадры – рост количество выпускников-управленцев на ключевых постах </a:t>
            </a:r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9C38FB9A-482B-0884-E957-6AC7686AED71}"/>
              </a:ext>
            </a:extLst>
          </p:cNvPr>
          <p:cNvSpPr/>
          <p:nvPr/>
        </p:nvSpPr>
        <p:spPr>
          <a:xfrm>
            <a:off x="548550" y="2745487"/>
            <a:ext cx="9841230" cy="4955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Количество вновь создаваемых общественных объединений и спортивных федераций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F8C92F6B-115E-2A5A-5742-78F26E69BDA9}"/>
              </a:ext>
            </a:extLst>
          </p:cNvPr>
          <p:cNvSpPr/>
          <p:nvPr/>
        </p:nvSpPr>
        <p:spPr>
          <a:xfrm>
            <a:off x="548550" y="3231954"/>
            <a:ext cx="10213990" cy="512461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Дополнительные образовательные программы в спорте и их совместная реализация без границ  </a:t>
            </a:r>
          </a:p>
        </p:txBody>
      </p:sp>
      <p:sp>
        <p:nvSpPr>
          <p:cNvPr id="16" name="Стрелка: вверх 15">
            <a:extLst>
              <a:ext uri="{FF2B5EF4-FFF2-40B4-BE49-F238E27FC236}">
                <a16:creationId xmlns:a16="http://schemas.microsoft.com/office/drawing/2014/main" id="{52C51746-4A82-9C61-C08E-F565C066D92D}"/>
              </a:ext>
            </a:extLst>
          </p:cNvPr>
          <p:cNvSpPr/>
          <p:nvPr/>
        </p:nvSpPr>
        <p:spPr>
          <a:xfrm>
            <a:off x="1328866" y="4239669"/>
            <a:ext cx="645127" cy="2270776"/>
          </a:xfrm>
          <a:prstGeom prst="up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Мониторинг возможностей</a:t>
            </a:r>
          </a:p>
        </p:txBody>
      </p:sp>
      <p:sp>
        <p:nvSpPr>
          <p:cNvPr id="18" name="Стрелка: вверх 17">
            <a:extLst>
              <a:ext uri="{FF2B5EF4-FFF2-40B4-BE49-F238E27FC236}">
                <a16:creationId xmlns:a16="http://schemas.microsoft.com/office/drawing/2014/main" id="{7D025ACE-283F-4D80-1F9F-A431AA9E78FF}"/>
              </a:ext>
            </a:extLst>
          </p:cNvPr>
          <p:cNvSpPr/>
          <p:nvPr/>
        </p:nvSpPr>
        <p:spPr>
          <a:xfrm>
            <a:off x="4498662" y="4299151"/>
            <a:ext cx="653143" cy="2283343"/>
          </a:xfrm>
          <a:prstGeom prst="up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Реализация  отдельных модулей на программах ДПО</a:t>
            </a:r>
          </a:p>
        </p:txBody>
      </p:sp>
      <p:sp>
        <p:nvSpPr>
          <p:cNvPr id="19" name="Стрелка: вверх 18">
            <a:extLst>
              <a:ext uri="{FF2B5EF4-FFF2-40B4-BE49-F238E27FC236}">
                <a16:creationId xmlns:a16="http://schemas.microsoft.com/office/drawing/2014/main" id="{45A6ED4F-AEA0-40CB-2415-D64769F3DF1C}"/>
              </a:ext>
            </a:extLst>
          </p:cNvPr>
          <p:cNvSpPr/>
          <p:nvPr/>
        </p:nvSpPr>
        <p:spPr>
          <a:xfrm>
            <a:off x="2876937" y="4265709"/>
            <a:ext cx="653143" cy="2283470"/>
          </a:xfrm>
          <a:prstGeom prst="up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Победа в конкурсе Фонда Владимира Потанина</a:t>
            </a:r>
          </a:p>
        </p:txBody>
      </p:sp>
      <p:sp>
        <p:nvSpPr>
          <p:cNvPr id="20" name="Стрелка: вверх 19">
            <a:extLst>
              <a:ext uri="{FF2B5EF4-FFF2-40B4-BE49-F238E27FC236}">
                <a16:creationId xmlns:a16="http://schemas.microsoft.com/office/drawing/2014/main" id="{66D29F87-C1CE-A38A-ED74-A16F0151AA60}"/>
              </a:ext>
            </a:extLst>
          </p:cNvPr>
          <p:cNvSpPr/>
          <p:nvPr/>
        </p:nvSpPr>
        <p:spPr>
          <a:xfrm>
            <a:off x="548550" y="4252350"/>
            <a:ext cx="645127" cy="2270776"/>
          </a:xfrm>
          <a:prstGeom prst="up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Предложения партнеров</a:t>
            </a:r>
          </a:p>
        </p:txBody>
      </p:sp>
      <p:sp>
        <p:nvSpPr>
          <p:cNvPr id="21" name="Стрелка: вверх 20">
            <a:extLst>
              <a:ext uri="{FF2B5EF4-FFF2-40B4-BE49-F238E27FC236}">
                <a16:creationId xmlns:a16="http://schemas.microsoft.com/office/drawing/2014/main" id="{55D66FE0-555B-D970-D824-869ACE08CFCB}"/>
              </a:ext>
            </a:extLst>
          </p:cNvPr>
          <p:cNvSpPr/>
          <p:nvPr/>
        </p:nvSpPr>
        <p:spPr>
          <a:xfrm>
            <a:off x="3688903" y="4276296"/>
            <a:ext cx="653143" cy="2272884"/>
          </a:xfrm>
          <a:prstGeom prst="up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Разработка программы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 поддержке Фонда</a:t>
            </a:r>
          </a:p>
        </p:txBody>
      </p:sp>
      <p:sp>
        <p:nvSpPr>
          <p:cNvPr id="22" name="Стрелка: вверх 21">
            <a:extLst>
              <a:ext uri="{FF2B5EF4-FFF2-40B4-BE49-F238E27FC236}">
                <a16:creationId xmlns:a16="http://schemas.microsoft.com/office/drawing/2014/main" id="{E84F5B40-8578-1C71-C1AD-12C6A0576CEE}"/>
              </a:ext>
            </a:extLst>
          </p:cNvPr>
          <p:cNvSpPr/>
          <p:nvPr/>
        </p:nvSpPr>
        <p:spPr>
          <a:xfrm>
            <a:off x="2117199" y="4276296"/>
            <a:ext cx="644266" cy="2283344"/>
          </a:xfrm>
          <a:prstGeom prst="up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Подготовка проекта</a:t>
            </a:r>
          </a:p>
        </p:txBody>
      </p:sp>
      <p:sp>
        <p:nvSpPr>
          <p:cNvPr id="23" name="Стрелка: вверх 22">
            <a:extLst>
              <a:ext uri="{FF2B5EF4-FFF2-40B4-BE49-F238E27FC236}">
                <a16:creationId xmlns:a16="http://schemas.microsoft.com/office/drawing/2014/main" id="{252EAD45-9267-0816-FFC9-BAEB130A17D2}"/>
              </a:ext>
            </a:extLst>
          </p:cNvPr>
          <p:cNvSpPr/>
          <p:nvPr/>
        </p:nvSpPr>
        <p:spPr>
          <a:xfrm>
            <a:off x="5308602" y="4312322"/>
            <a:ext cx="653143" cy="2283344"/>
          </a:xfrm>
          <a:prstGeom prst="up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Получение лицензии</a:t>
            </a:r>
          </a:p>
        </p:txBody>
      </p:sp>
      <p:sp>
        <p:nvSpPr>
          <p:cNvPr id="24" name="Стрелка: вверх 23">
            <a:extLst>
              <a:ext uri="{FF2B5EF4-FFF2-40B4-BE49-F238E27FC236}">
                <a16:creationId xmlns:a16="http://schemas.microsoft.com/office/drawing/2014/main" id="{AE6EB67C-9D4E-0628-0509-0F5FB95E9951}"/>
              </a:ext>
            </a:extLst>
          </p:cNvPr>
          <p:cNvSpPr/>
          <p:nvPr/>
        </p:nvSpPr>
        <p:spPr>
          <a:xfrm>
            <a:off x="6118542" y="4312321"/>
            <a:ext cx="653143" cy="2283345"/>
          </a:xfrm>
          <a:prstGeom prst="up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Реализация программы</a:t>
            </a:r>
          </a:p>
        </p:txBody>
      </p:sp>
      <p:sp>
        <p:nvSpPr>
          <p:cNvPr id="32" name="Стрелка: вправо 31">
            <a:extLst>
              <a:ext uri="{FF2B5EF4-FFF2-40B4-BE49-F238E27FC236}">
                <a16:creationId xmlns:a16="http://schemas.microsoft.com/office/drawing/2014/main" id="{DA47A120-D3C8-C0F1-C1FF-667C5372A2EA}"/>
              </a:ext>
            </a:extLst>
          </p:cNvPr>
          <p:cNvSpPr/>
          <p:nvPr/>
        </p:nvSpPr>
        <p:spPr>
          <a:xfrm>
            <a:off x="548550" y="3664382"/>
            <a:ext cx="10598647" cy="533341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Комплексные научные группы и объединения регионального, национального и международного уровней</a:t>
            </a:r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B2242346-0DE6-E0E4-EED0-52DE0670C0A3}"/>
              </a:ext>
            </a:extLst>
          </p:cNvPr>
          <p:cNvSpPr/>
          <p:nvPr/>
        </p:nvSpPr>
        <p:spPr>
          <a:xfrm>
            <a:off x="536466" y="1847083"/>
            <a:ext cx="10977530" cy="558601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49.04.03 Спорт «Управление спортивной подготовкой»</a:t>
            </a:r>
          </a:p>
        </p:txBody>
      </p:sp>
      <p:sp>
        <p:nvSpPr>
          <p:cNvPr id="5" name="Стрелка: вверх 4">
            <a:extLst>
              <a:ext uri="{FF2B5EF4-FFF2-40B4-BE49-F238E27FC236}">
                <a16:creationId xmlns:a16="http://schemas.microsoft.com/office/drawing/2014/main" id="{83B350E1-BB3F-D680-8834-641670042BDB}"/>
              </a:ext>
            </a:extLst>
          </p:cNvPr>
          <p:cNvSpPr/>
          <p:nvPr/>
        </p:nvSpPr>
        <p:spPr>
          <a:xfrm>
            <a:off x="7021199" y="4299149"/>
            <a:ext cx="653143" cy="2283345"/>
          </a:xfrm>
          <a:prstGeom prst="up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Расширение географии и возможностей программы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566C2A3-5239-FA15-D183-7AECF4133607}"/>
              </a:ext>
            </a:extLst>
          </p:cNvPr>
          <p:cNvSpPr/>
          <p:nvPr/>
        </p:nvSpPr>
        <p:spPr>
          <a:xfrm>
            <a:off x="11380534" y="2314890"/>
            <a:ext cx="778390" cy="44425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Через сохранение традиций и ценностей спорта влиять на социально-политическую и культурную жизнь планеты</a:t>
            </a:r>
          </a:p>
        </p:txBody>
      </p:sp>
      <p:pic>
        <p:nvPicPr>
          <p:cNvPr id="34" name="Рисунок 33" descr="Изображение выглядит как зарисовка, рисунок, графическая вставка, Штрихов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D59A9A7-3386-71C6-0213-F695D001F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725" y="4230882"/>
            <a:ext cx="3037812" cy="258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66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F06497F-CA81-9552-AEC9-58C905890972}"/>
              </a:ext>
            </a:extLst>
          </p:cNvPr>
          <p:cNvSpPr/>
          <p:nvPr/>
        </p:nvSpPr>
        <p:spPr>
          <a:xfrm>
            <a:off x="-13717" y="1498818"/>
            <a:ext cx="12219434" cy="5366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3" name="Прямоугольник 342"/>
          <p:cNvSpPr/>
          <p:nvPr/>
        </p:nvSpPr>
        <p:spPr>
          <a:xfrm>
            <a:off x="-13717" y="-34668"/>
            <a:ext cx="12219434" cy="1533486"/>
          </a:xfrm>
          <a:prstGeom prst="rect">
            <a:avLst/>
          </a:prstGeom>
          <a:solidFill>
            <a:srgbClr val="134D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32409" y="606469"/>
            <a:ext cx="111299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9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spc="150" dirty="0">
                <a:solidFill>
                  <a:schemeClr val="bg1"/>
                </a:solidFill>
                <a:latin typeface="Muller Bold" pitchFamily="2" charset="-52"/>
                <a:ea typeface="Calibri Light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373" name="Прямоугольник 372"/>
          <p:cNvSpPr/>
          <p:nvPr/>
        </p:nvSpPr>
        <p:spPr>
          <a:xfrm>
            <a:off x="597706" y="374524"/>
            <a:ext cx="45719" cy="864000"/>
          </a:xfrm>
          <a:prstGeom prst="rect">
            <a:avLst/>
          </a:prstGeom>
          <a:solidFill>
            <a:srgbClr val="EE2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F37D4E9-016D-C17C-6F65-D5990BA5B64A}"/>
              </a:ext>
            </a:extLst>
          </p:cNvPr>
          <p:cNvSpPr/>
          <p:nvPr/>
        </p:nvSpPr>
        <p:spPr>
          <a:xfrm>
            <a:off x="753155" y="579044"/>
            <a:ext cx="108411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9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spc="150" dirty="0">
                <a:solidFill>
                  <a:schemeClr val="bg1"/>
                </a:solidFill>
                <a:latin typeface="Muller Bold" pitchFamily="2" charset="-52"/>
                <a:ea typeface="Calibri Light" charset="0"/>
                <a:cs typeface="Segoe UI" panose="020B0502040204020203" pitchFamily="34" charset="0"/>
              </a:rPr>
              <a:t>ПРОГРАММА МАГИСТРАТУРЫ МИРОВОГО УРОВНЯ</a:t>
            </a:r>
          </a:p>
        </p:txBody>
      </p:sp>
      <p:sp>
        <p:nvSpPr>
          <p:cNvPr id="5" name="Google Shape;65;p14">
            <a:extLst>
              <a:ext uri="{FF2B5EF4-FFF2-40B4-BE49-F238E27FC236}">
                <a16:creationId xmlns:a16="http://schemas.microsoft.com/office/drawing/2014/main" id="{012823B2-3778-76F7-679C-8DE18E6FA15E}"/>
              </a:ext>
            </a:extLst>
          </p:cNvPr>
          <p:cNvSpPr txBox="1"/>
          <p:nvPr/>
        </p:nvSpPr>
        <p:spPr>
          <a:xfrm>
            <a:off x="6037253" y="1635136"/>
            <a:ext cx="5684261" cy="638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 marL="285750" indent="-285750">
              <a:lnSpc>
                <a:spcPct val="114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Рисунок 5" descr="Изображение выглядит как мультфильм, небо, игрушка, картина&#10;&#10;Автоматически созданное описание">
            <a:extLst>
              <a:ext uri="{FF2B5EF4-FFF2-40B4-BE49-F238E27FC236}">
                <a16:creationId xmlns:a16="http://schemas.microsoft.com/office/drawing/2014/main" id="{C909EE61-050E-B0AB-4373-062035042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331" y="1498818"/>
            <a:ext cx="8038772" cy="535918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7A6AF1D-026F-F5D3-A7AB-383B2452189B}"/>
              </a:ext>
            </a:extLst>
          </p:cNvPr>
          <p:cNvSpPr/>
          <p:nvPr/>
        </p:nvSpPr>
        <p:spPr>
          <a:xfrm>
            <a:off x="-13717" y="1498818"/>
            <a:ext cx="4198048" cy="53591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ru-RU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Спасибо за внимание!</a:t>
            </a:r>
          </a:p>
          <a:p>
            <a:pPr algn="ctr"/>
            <a:endParaRPr lang="ru-RU" sz="2800" dirty="0">
              <a:solidFill>
                <a:schemeClr val="tx1"/>
              </a:solidFill>
            </a:endParaRPr>
          </a:p>
          <a:p>
            <a:pPr algn="ctr"/>
            <a:endParaRPr lang="ru-RU" sz="2800" dirty="0">
              <a:solidFill>
                <a:schemeClr val="tx1"/>
              </a:solidFill>
            </a:endParaRPr>
          </a:p>
          <a:p>
            <a:pPr algn="ctr"/>
            <a:endParaRPr lang="ru-RU" sz="2800" dirty="0">
              <a:solidFill>
                <a:schemeClr val="tx1"/>
              </a:solidFill>
            </a:endParaRPr>
          </a:p>
          <a:p>
            <a:pPr algn="ctr"/>
            <a:endParaRPr lang="ru-RU" sz="2800" dirty="0">
              <a:solidFill>
                <a:schemeClr val="tx1"/>
              </a:solidFill>
            </a:endParaRPr>
          </a:p>
          <a:p>
            <a:pPr algn="ctr"/>
            <a:endParaRPr lang="ru-RU" sz="2800" dirty="0">
              <a:solidFill>
                <a:schemeClr val="tx1"/>
              </a:solidFill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P.S. </a:t>
            </a: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мы еще поборемся за наследие Олимпийских игр и вернем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девиз «Быстрее, выше, сильнее!»</a:t>
            </a:r>
          </a:p>
        </p:txBody>
      </p:sp>
    </p:spTree>
    <p:extLst>
      <p:ext uri="{BB962C8B-B14F-4D97-AF65-F5344CB8AC3E}">
        <p14:creationId xmlns:p14="http://schemas.microsoft.com/office/powerpoint/2010/main" val="2544845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F06497F-CA81-9552-AEC9-58C905890972}"/>
              </a:ext>
            </a:extLst>
          </p:cNvPr>
          <p:cNvSpPr/>
          <p:nvPr/>
        </p:nvSpPr>
        <p:spPr>
          <a:xfrm>
            <a:off x="0" y="1119085"/>
            <a:ext cx="12192000" cy="5366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800" b="1" i="0" u="none" strike="noStrike" kern="1200" dirty="0">
                <a:solidFill>
                  <a:srgbClr val="FFFF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По</a:t>
            </a:r>
            <a:r>
              <a:rPr lang="ru-RU" b="1" i="0" u="none" strike="noStrike" kern="1200" dirty="0">
                <a:solidFill>
                  <a:srgbClr val="FFFF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ло</a:t>
            </a:r>
            <a:r>
              <a:rPr lang="ru-RU" sz="1800" b="1" i="0" u="none" strike="noStrike" kern="1200" dirty="0">
                <a:solidFill>
                  <a:srgbClr val="FFFF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цкий госуда</a:t>
            </a:r>
            <a:r>
              <a:rPr lang="ru-RU" b="1" i="0" u="none" strike="noStrike" kern="1200" dirty="0">
                <a:solidFill>
                  <a:srgbClr val="FFFF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рственный</a:t>
            </a:r>
            <a:r>
              <a:rPr lang="ru-RU" sz="1800" b="1" i="0" u="none" strike="noStrike" kern="1200" dirty="0">
                <a:solidFill>
                  <a:srgbClr val="FFFF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университет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343" name="Прямоугольник 342"/>
          <p:cNvSpPr/>
          <p:nvPr/>
        </p:nvSpPr>
        <p:spPr>
          <a:xfrm>
            <a:off x="-13717" y="-34668"/>
            <a:ext cx="12219434" cy="1533486"/>
          </a:xfrm>
          <a:prstGeom prst="rect">
            <a:avLst/>
          </a:prstGeom>
          <a:solidFill>
            <a:srgbClr val="134D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32409" y="606469"/>
            <a:ext cx="111299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9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spc="150" dirty="0">
                <a:solidFill>
                  <a:schemeClr val="bg1"/>
                </a:solidFill>
                <a:latin typeface="Muller Bold" pitchFamily="2" charset="-52"/>
                <a:ea typeface="Calibri Light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373" name="Прямоугольник 372"/>
          <p:cNvSpPr/>
          <p:nvPr/>
        </p:nvSpPr>
        <p:spPr>
          <a:xfrm>
            <a:off x="597706" y="374524"/>
            <a:ext cx="45719" cy="864000"/>
          </a:xfrm>
          <a:prstGeom prst="rect">
            <a:avLst/>
          </a:prstGeom>
          <a:solidFill>
            <a:srgbClr val="EE2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F37D4E9-016D-C17C-6F65-D5990BA5B64A}"/>
              </a:ext>
            </a:extLst>
          </p:cNvPr>
          <p:cNvSpPr/>
          <p:nvPr/>
        </p:nvSpPr>
        <p:spPr>
          <a:xfrm>
            <a:off x="753155" y="579044"/>
            <a:ext cx="108411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9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spc="150" dirty="0">
                <a:solidFill>
                  <a:schemeClr val="bg1"/>
                </a:solidFill>
                <a:latin typeface="Muller Bold" pitchFamily="2" charset="-52"/>
                <a:ea typeface="Calibri Light" charset="0"/>
                <a:cs typeface="Segoe UI" panose="020B0502040204020203" pitchFamily="34" charset="0"/>
              </a:rPr>
              <a:t>ПРОГРАММА МАГИСТРАТУРЫ МИРОВОГО УРОВНЯ</a:t>
            </a:r>
          </a:p>
        </p:txBody>
      </p:sp>
      <p:sp>
        <p:nvSpPr>
          <p:cNvPr id="4" name="Google Shape;65;p14">
            <a:extLst>
              <a:ext uri="{FF2B5EF4-FFF2-40B4-BE49-F238E27FC236}">
                <a16:creationId xmlns:a16="http://schemas.microsoft.com/office/drawing/2014/main" id="{7F7A704F-2374-9D14-7163-4EF5DFD616C5}"/>
              </a:ext>
            </a:extLst>
          </p:cNvPr>
          <p:cNvSpPr txBox="1"/>
          <p:nvPr/>
        </p:nvSpPr>
        <p:spPr>
          <a:xfrm>
            <a:off x="141837" y="1481203"/>
            <a:ext cx="4488623" cy="657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Критерии программы</a:t>
            </a:r>
          </a:p>
        </p:txBody>
      </p:sp>
      <p:sp>
        <p:nvSpPr>
          <p:cNvPr id="5" name="Google Shape;65;p14">
            <a:extLst>
              <a:ext uri="{FF2B5EF4-FFF2-40B4-BE49-F238E27FC236}">
                <a16:creationId xmlns:a16="http://schemas.microsoft.com/office/drawing/2014/main" id="{012823B2-3778-76F7-679C-8DE18E6FA15E}"/>
              </a:ext>
            </a:extLst>
          </p:cNvPr>
          <p:cNvSpPr txBox="1"/>
          <p:nvPr/>
        </p:nvSpPr>
        <p:spPr>
          <a:xfrm>
            <a:off x="5377544" y="1372818"/>
            <a:ext cx="6672619" cy="1031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 algn="ctr">
              <a:lnSpc>
                <a:spcPct val="1140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Бенчмарки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F8E5A861-17FE-8807-6A3A-CB4C69B13D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573572"/>
              </p:ext>
            </p:extLst>
          </p:nvPr>
        </p:nvGraphicFramePr>
        <p:xfrm>
          <a:off x="5251025" y="2112530"/>
          <a:ext cx="6766159" cy="4370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4114">
                  <a:extLst>
                    <a:ext uri="{9D8B030D-6E8A-4147-A177-3AD203B41FA5}">
                      <a16:colId xmlns:a16="http://schemas.microsoft.com/office/drawing/2014/main" val="1374659642"/>
                    </a:ext>
                  </a:extLst>
                </a:gridCol>
                <a:gridCol w="853817">
                  <a:extLst>
                    <a:ext uri="{9D8B030D-6E8A-4147-A177-3AD203B41FA5}">
                      <a16:colId xmlns:a16="http://schemas.microsoft.com/office/drawing/2014/main" val="125356831"/>
                    </a:ext>
                  </a:extLst>
                </a:gridCol>
                <a:gridCol w="1326837">
                  <a:extLst>
                    <a:ext uri="{9D8B030D-6E8A-4147-A177-3AD203B41FA5}">
                      <a16:colId xmlns:a16="http://schemas.microsoft.com/office/drawing/2014/main" val="2952299867"/>
                    </a:ext>
                  </a:extLst>
                </a:gridCol>
                <a:gridCol w="1247686">
                  <a:extLst>
                    <a:ext uri="{9D8B030D-6E8A-4147-A177-3AD203B41FA5}">
                      <a16:colId xmlns:a16="http://schemas.microsoft.com/office/drawing/2014/main" val="3657245588"/>
                    </a:ext>
                  </a:extLst>
                </a:gridCol>
                <a:gridCol w="1023705">
                  <a:extLst>
                    <a:ext uri="{9D8B030D-6E8A-4147-A177-3AD203B41FA5}">
                      <a16:colId xmlns:a16="http://schemas.microsoft.com/office/drawing/2014/main" val="141838845"/>
                    </a:ext>
                  </a:extLst>
                </a:gridCol>
              </a:tblGrid>
              <a:tr h="434588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Университет</a:t>
                      </a:r>
                    </a:p>
                    <a:p>
                      <a:pPr algn="ctr"/>
                      <a:endParaRPr lang="ru-RU" sz="1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Эмблема 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Особенности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6098345"/>
                  </a:ext>
                </a:extLst>
              </a:tr>
              <a:tr h="8112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Пекинский спортивный университет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Beijing Sport University (BSU)</a:t>
                      </a:r>
                      <a:endParaRPr lang="ru-RU" sz="1000" b="1" i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l"/>
                      <a:endParaRPr lang="ru-RU" sz="1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sz="1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r>
                        <a:rPr lang="ru-RU" sz="1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8й </a:t>
                      </a:r>
                    </a:p>
                    <a:p>
                      <a:pPr algn="ctr"/>
                      <a:r>
                        <a:rPr lang="ru-RU" sz="1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Мировой рейтинг университетов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13й Мировой рейтинг репутации 2022</a:t>
                      </a:r>
                    </a:p>
                    <a:p>
                      <a:pPr algn="l"/>
                      <a:endParaRPr lang="ru-RU" sz="1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2й Рейтинг университетов Азии 2022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Стоимость - 350 000 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2363829"/>
                  </a:ext>
                </a:extLst>
              </a:tr>
              <a:tr h="12018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Национальный институт спорта, физического воспитания и отдыха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Instituto Nacional de </a:t>
                      </a:r>
                      <a:r>
                        <a:rPr lang="en-US" sz="1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Deportes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1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Educación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Física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y </a:t>
                      </a:r>
                      <a:r>
                        <a:rPr lang="en-US" sz="1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Recreación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(INDER)</a:t>
                      </a:r>
                      <a:endParaRPr lang="ru-RU" sz="1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sz="1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Уникальные особенности структуры управления (совмещает ВУЗ и министерство спорта страны)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Международные связи и кооперация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Стоимость – 600 000 руб.</a:t>
                      </a:r>
                    </a:p>
                    <a:p>
                      <a:endParaRPr lang="ru-RU" sz="1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0110673"/>
                  </a:ext>
                </a:extLst>
              </a:tr>
              <a:tr h="956094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Российский университет спорта ГЦОЛИФК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sz="1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Ведущий ВУЗ ФК и спорта России (СССР), материальная база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Обширное международное сотрудничество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Стоимость – 333 200 руб.</a:t>
                      </a:r>
                    </a:p>
                    <a:p>
                      <a:pPr algn="l"/>
                      <a:endParaRPr lang="ru-RU" sz="1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3834106"/>
                  </a:ext>
                </a:extLst>
              </a:tr>
              <a:tr h="90152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Российский международный олимпийский университет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sz="1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Признание МОК, высокий уровень брендирования, мировая известность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Специализация на ДПО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Магистратура в кооперации с МГУ</a:t>
                      </a:r>
                    </a:p>
                    <a:p>
                      <a:pPr algn="l"/>
                      <a:endParaRPr lang="ru-RU" sz="1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Стоимость – 435 000 руб.</a:t>
                      </a:r>
                    </a:p>
                    <a:p>
                      <a:pPr algn="l"/>
                      <a:endParaRPr lang="ru-RU" sz="1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905573"/>
                  </a:ext>
                </a:extLst>
              </a:tr>
            </a:tbl>
          </a:graphicData>
        </a:graphic>
      </p:graphicFrame>
      <p:pic>
        <p:nvPicPr>
          <p:cNvPr id="13" name="Рисунок 12" descr="Изображение выглядит как Шрифт, рукописный текст, Графика, калли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0A0650DB-4B7A-821B-A911-851336C4BE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022" y="2589943"/>
            <a:ext cx="732409" cy="76193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символ, эмблема, нашивка, герб&#10;&#10;Автоматически созданное описание">
            <a:extLst>
              <a:ext uri="{FF2B5EF4-FFF2-40B4-BE49-F238E27FC236}">
                <a16:creationId xmlns:a16="http://schemas.microsoft.com/office/drawing/2014/main" id="{FB5DD6E8-5509-15E8-594F-297337E1B4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756" y="3532330"/>
            <a:ext cx="700742" cy="828846"/>
          </a:xfrm>
          <a:prstGeom prst="rect">
            <a:avLst/>
          </a:prstGeom>
        </p:spPr>
      </p:pic>
      <p:pic>
        <p:nvPicPr>
          <p:cNvPr id="8" name="Рисунок 7" descr="Изображение выглядит как Графика, графический дизайн, логотип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742B9502-0F64-ACBF-2F27-44C69AB0E0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21" y="4749732"/>
            <a:ext cx="802027" cy="468441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логотип, символ, эмблема, Торговая марка&#10;&#10;Автоматически созданное описание">
            <a:extLst>
              <a:ext uri="{FF2B5EF4-FFF2-40B4-BE49-F238E27FC236}">
                <a16:creationId xmlns:a16="http://schemas.microsoft.com/office/drawing/2014/main" id="{B94EC354-D03D-2325-C74D-3D7EB75A88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938" y="5590454"/>
            <a:ext cx="817310" cy="817310"/>
          </a:xfrm>
          <a:prstGeom prst="rect">
            <a:avLst/>
          </a:prstGeom>
        </p:spPr>
      </p:pic>
      <p:graphicFrame>
        <p:nvGraphicFramePr>
          <p:cNvPr id="16" name="Схема 15">
            <a:extLst>
              <a:ext uri="{FF2B5EF4-FFF2-40B4-BE49-F238E27FC236}">
                <a16:creationId xmlns:a16="http://schemas.microsoft.com/office/drawing/2014/main" id="{8E0522D4-38B2-A580-D441-BC02DB1F28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062851"/>
              </p:ext>
            </p:extLst>
          </p:nvPr>
        </p:nvGraphicFramePr>
        <p:xfrm>
          <a:off x="174816" y="2112530"/>
          <a:ext cx="4901393" cy="4615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901744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F06497F-CA81-9552-AEC9-58C905890972}"/>
              </a:ext>
            </a:extLst>
          </p:cNvPr>
          <p:cNvSpPr/>
          <p:nvPr/>
        </p:nvSpPr>
        <p:spPr>
          <a:xfrm>
            <a:off x="0" y="912723"/>
            <a:ext cx="12219434" cy="5366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3" name="Прямоугольник 342"/>
          <p:cNvSpPr/>
          <p:nvPr/>
        </p:nvSpPr>
        <p:spPr>
          <a:xfrm>
            <a:off x="-13717" y="-34668"/>
            <a:ext cx="12219434" cy="1533486"/>
          </a:xfrm>
          <a:prstGeom prst="rect">
            <a:avLst/>
          </a:prstGeom>
          <a:solidFill>
            <a:srgbClr val="134D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32409" y="606469"/>
            <a:ext cx="111299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9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spc="150" dirty="0">
                <a:solidFill>
                  <a:schemeClr val="bg1"/>
                </a:solidFill>
                <a:latin typeface="Muller Bold" pitchFamily="2" charset="-52"/>
                <a:ea typeface="Calibri Light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373" name="Прямоугольник 372"/>
          <p:cNvSpPr/>
          <p:nvPr/>
        </p:nvSpPr>
        <p:spPr>
          <a:xfrm>
            <a:off x="597706" y="374524"/>
            <a:ext cx="45719" cy="864000"/>
          </a:xfrm>
          <a:prstGeom prst="rect">
            <a:avLst/>
          </a:prstGeom>
          <a:solidFill>
            <a:srgbClr val="EE2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F37D4E9-016D-C17C-6F65-D5990BA5B64A}"/>
              </a:ext>
            </a:extLst>
          </p:cNvPr>
          <p:cNvSpPr/>
          <p:nvPr/>
        </p:nvSpPr>
        <p:spPr>
          <a:xfrm>
            <a:off x="753155" y="579044"/>
            <a:ext cx="108411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9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spc="150" dirty="0">
                <a:solidFill>
                  <a:schemeClr val="bg1"/>
                </a:solidFill>
                <a:latin typeface="Muller Bold" pitchFamily="2" charset="-52"/>
                <a:ea typeface="Calibri Light" charset="0"/>
                <a:cs typeface="Segoe UI" panose="020B0502040204020203" pitchFamily="34" charset="0"/>
              </a:rPr>
              <a:t>ПРОГРАММА МАГИСТРАТУРЫ МИРОВОГО УРОВНЯ: Концепция ОПОП магистратуры</a:t>
            </a:r>
          </a:p>
        </p:txBody>
      </p:sp>
      <p:sp>
        <p:nvSpPr>
          <p:cNvPr id="4" name="Google Shape;65;p14">
            <a:extLst>
              <a:ext uri="{FF2B5EF4-FFF2-40B4-BE49-F238E27FC236}">
                <a16:creationId xmlns:a16="http://schemas.microsoft.com/office/drawing/2014/main" id="{7F7A704F-2374-9D14-7163-4EF5DFD616C5}"/>
              </a:ext>
            </a:extLst>
          </p:cNvPr>
          <p:cNvSpPr txBox="1"/>
          <p:nvPr/>
        </p:nvSpPr>
        <p:spPr>
          <a:xfrm>
            <a:off x="170822" y="1471393"/>
            <a:ext cx="5591609" cy="2031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 algn="just"/>
            <a:r>
              <a:rPr lang="ru-RU" sz="1400" b="1" i="1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</a:rPr>
              <a:t>Концепция программы </a:t>
            </a:r>
            <a:r>
              <a:rPr lang="ru-RU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</a:rPr>
              <a:t>– создать образовательный продукт мирового уровня, потребители (выпускники) которого способны переформатировать спортивный мир (Олимпийские игры, </a:t>
            </a:r>
            <a:r>
              <a:rPr lang="ru-RU" sz="1400" kern="100" dirty="0"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</a:rPr>
              <a:t>международное спортивное движение</a:t>
            </a:r>
            <a:r>
              <a:rPr lang="ru-RU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</a:rPr>
              <a:t>), с продвижением новых идей и ценностей, а также позитивно (опосредованно) повлиять на мировые изменения в социально-политической, философской и культурной жизни планеты</a:t>
            </a:r>
          </a:p>
          <a:p>
            <a:endParaRPr lang="ru-RU" sz="1800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Cordia New" panose="020B0304020202020204" pitchFamily="34" charset="-34"/>
            </a:endParaRP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A745285B-C715-68E5-6E66-D39E7F3EEA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4768846"/>
              </p:ext>
            </p:extLst>
          </p:nvPr>
        </p:nvGraphicFramePr>
        <p:xfrm>
          <a:off x="-13716" y="3299013"/>
          <a:ext cx="4666398" cy="3286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Стрелка: влево-вправо 8">
            <a:extLst>
              <a:ext uri="{FF2B5EF4-FFF2-40B4-BE49-F238E27FC236}">
                <a16:creationId xmlns:a16="http://schemas.microsoft.com/office/drawing/2014/main" id="{9E194835-0DD2-507D-EC76-B9444AC73A17}"/>
              </a:ext>
            </a:extLst>
          </p:cNvPr>
          <p:cNvSpPr/>
          <p:nvPr/>
        </p:nvSpPr>
        <p:spPr>
          <a:xfrm rot="19651586">
            <a:off x="3764887" y="3422039"/>
            <a:ext cx="2387807" cy="77372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Программа ЮФУ</a:t>
            </a:r>
          </a:p>
        </p:txBody>
      </p:sp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E2BC29C5-2AE3-9F39-91A0-542C8C3937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7493592"/>
              </p:ext>
            </p:extLst>
          </p:nvPr>
        </p:nvGraphicFramePr>
        <p:xfrm>
          <a:off x="6257424" y="1176866"/>
          <a:ext cx="5891033" cy="5239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039671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F06497F-CA81-9552-AEC9-58C905890972}"/>
              </a:ext>
            </a:extLst>
          </p:cNvPr>
          <p:cNvSpPr/>
          <p:nvPr/>
        </p:nvSpPr>
        <p:spPr>
          <a:xfrm>
            <a:off x="-13717" y="1498818"/>
            <a:ext cx="12219434" cy="5366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3" name="Прямоугольник 342"/>
          <p:cNvSpPr/>
          <p:nvPr/>
        </p:nvSpPr>
        <p:spPr>
          <a:xfrm>
            <a:off x="-13717" y="-34668"/>
            <a:ext cx="12219434" cy="1533486"/>
          </a:xfrm>
          <a:prstGeom prst="rect">
            <a:avLst/>
          </a:prstGeom>
          <a:solidFill>
            <a:srgbClr val="134D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32409" y="606469"/>
            <a:ext cx="111299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9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spc="150" dirty="0">
                <a:solidFill>
                  <a:schemeClr val="bg1"/>
                </a:solidFill>
                <a:latin typeface="Muller Bold" pitchFamily="2" charset="-52"/>
                <a:ea typeface="Calibri Light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373" name="Прямоугольник 372"/>
          <p:cNvSpPr/>
          <p:nvPr/>
        </p:nvSpPr>
        <p:spPr>
          <a:xfrm>
            <a:off x="597706" y="374524"/>
            <a:ext cx="45719" cy="864000"/>
          </a:xfrm>
          <a:prstGeom prst="rect">
            <a:avLst/>
          </a:prstGeom>
          <a:solidFill>
            <a:srgbClr val="EE2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F37D4E9-016D-C17C-6F65-D5990BA5B64A}"/>
              </a:ext>
            </a:extLst>
          </p:cNvPr>
          <p:cNvSpPr/>
          <p:nvPr/>
        </p:nvSpPr>
        <p:spPr>
          <a:xfrm>
            <a:off x="753155" y="579044"/>
            <a:ext cx="114388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9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spc="150" dirty="0">
                <a:solidFill>
                  <a:schemeClr val="bg1"/>
                </a:solidFill>
                <a:latin typeface="Muller Bold" pitchFamily="2" charset="-52"/>
                <a:ea typeface="Calibri Light" charset="0"/>
                <a:cs typeface="Segoe UI" panose="020B0502040204020203" pitchFamily="34" charset="0"/>
              </a:rPr>
              <a:t>ПРОГРАММА МАГИСТРАТУРЫ МИРОВОГО УРОВНЯ: компетентностный профиль выпускника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81EED1B9-445C-0331-18CA-5F6CBD95C9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925214"/>
              </p:ext>
            </p:extLst>
          </p:nvPr>
        </p:nvGraphicFramePr>
        <p:xfrm>
          <a:off x="1" y="1526244"/>
          <a:ext cx="7414626" cy="5156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AF10586D-0CC3-66B3-C037-8772AAD949B7}"/>
              </a:ext>
            </a:extLst>
          </p:cNvPr>
          <p:cNvSpPr/>
          <p:nvPr/>
        </p:nvSpPr>
        <p:spPr>
          <a:xfrm rot="19956181">
            <a:off x="4854308" y="3285645"/>
            <a:ext cx="2839095" cy="1242269"/>
          </a:xfrm>
          <a:prstGeom prst="rightArrow">
            <a:avLst>
              <a:gd name="adj1" fmla="val 50000"/>
              <a:gd name="adj2" fmla="val 52182"/>
            </a:avLst>
          </a:prstGeom>
          <a:solidFill>
            <a:schemeClr val="accent4">
              <a:lumMod val="20000"/>
              <a:lumOff val="80000"/>
            </a:schemeClr>
          </a:solidFill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Команда выпускников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ALUMNI</a:t>
            </a:r>
            <a:endParaRPr lang="ru-RU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F913676A-A6BC-D17D-79C6-8167A371FD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2395333"/>
              </p:ext>
            </p:extLst>
          </p:nvPr>
        </p:nvGraphicFramePr>
        <p:xfrm>
          <a:off x="7079064" y="1759112"/>
          <a:ext cx="5025292" cy="4224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9" name="Рисунок 18" descr="Пользователь со сплошной заливкой">
            <a:extLst>
              <a:ext uri="{FF2B5EF4-FFF2-40B4-BE49-F238E27FC236}">
                <a16:creationId xmlns:a16="http://schemas.microsoft.com/office/drawing/2014/main" id="{8DAEBD23-EF99-5A69-25F2-422A80B1B4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446762" y="5103821"/>
            <a:ext cx="947200" cy="947200"/>
          </a:xfrm>
          <a:prstGeom prst="rect">
            <a:avLst/>
          </a:prstGeom>
        </p:spPr>
      </p:pic>
      <p:pic>
        <p:nvPicPr>
          <p:cNvPr id="22" name="Рисунок 21" descr="Пользователь со сплошной заливкой">
            <a:extLst>
              <a:ext uri="{FF2B5EF4-FFF2-40B4-BE49-F238E27FC236}">
                <a16:creationId xmlns:a16="http://schemas.microsoft.com/office/drawing/2014/main" id="{E16E1B82-4C19-4D90-6A9A-3A25ADC838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241420" y="5557346"/>
            <a:ext cx="947200" cy="955610"/>
          </a:xfrm>
          <a:prstGeom prst="rect">
            <a:avLst/>
          </a:prstGeom>
        </p:spPr>
      </p:pic>
      <p:pic>
        <p:nvPicPr>
          <p:cNvPr id="23" name="Рисунок 22" descr="Пользователь со сплошной заливкой">
            <a:extLst>
              <a:ext uri="{FF2B5EF4-FFF2-40B4-BE49-F238E27FC236}">
                <a16:creationId xmlns:a16="http://schemas.microsoft.com/office/drawing/2014/main" id="{6EAF096B-9493-4A62-9356-AE300C4FA6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383805" y="4571537"/>
            <a:ext cx="813771" cy="813771"/>
          </a:xfrm>
          <a:prstGeom prst="rect">
            <a:avLst/>
          </a:prstGeom>
        </p:spPr>
      </p:pic>
      <p:pic>
        <p:nvPicPr>
          <p:cNvPr id="24" name="Рисунок 23" descr="Пользователь со сплошной заливкой">
            <a:extLst>
              <a:ext uri="{FF2B5EF4-FFF2-40B4-BE49-F238E27FC236}">
                <a16:creationId xmlns:a16="http://schemas.microsoft.com/office/drawing/2014/main" id="{95FC844C-EC34-C002-B39F-37F4018DEB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383805" y="3650114"/>
            <a:ext cx="702559" cy="702559"/>
          </a:xfrm>
          <a:prstGeom prst="rect">
            <a:avLst/>
          </a:prstGeom>
        </p:spPr>
      </p:pic>
      <p:pic>
        <p:nvPicPr>
          <p:cNvPr id="25" name="Рисунок 24" descr="Пользователь со сплошной заливкой">
            <a:extLst>
              <a:ext uri="{FF2B5EF4-FFF2-40B4-BE49-F238E27FC236}">
                <a16:creationId xmlns:a16="http://schemas.microsoft.com/office/drawing/2014/main" id="{37590332-AF3A-AA97-DDB8-07492099DE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199664" y="5094812"/>
            <a:ext cx="664775" cy="664775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90E0CCAB-55A7-9D57-2829-0837E2062ED6}"/>
              </a:ext>
            </a:extLst>
          </p:cNvPr>
          <p:cNvSpPr/>
          <p:nvPr/>
        </p:nvSpPr>
        <p:spPr>
          <a:xfrm>
            <a:off x="4399114" y="6186524"/>
            <a:ext cx="613874" cy="1785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лидер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011874C-BAE6-D287-B0AD-1FDA668497FB}"/>
              </a:ext>
            </a:extLst>
          </p:cNvPr>
          <p:cNvSpPr/>
          <p:nvPr/>
        </p:nvSpPr>
        <p:spPr>
          <a:xfrm>
            <a:off x="3613425" y="5716624"/>
            <a:ext cx="613874" cy="1785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победитель</a:t>
            </a:r>
          </a:p>
        </p:txBody>
      </p:sp>
      <p:pic>
        <p:nvPicPr>
          <p:cNvPr id="30" name="Рисунок 29" descr="Пользователь со сплошной заливкой">
            <a:extLst>
              <a:ext uri="{FF2B5EF4-FFF2-40B4-BE49-F238E27FC236}">
                <a16:creationId xmlns:a16="http://schemas.microsoft.com/office/drawing/2014/main" id="{0849AE31-8C92-ECD6-07CA-194C4936BCE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707986" y="4088044"/>
            <a:ext cx="702559" cy="702559"/>
          </a:xfrm>
          <a:prstGeom prst="rect">
            <a:avLst/>
          </a:prstGeom>
        </p:spPr>
      </p:pic>
      <p:pic>
        <p:nvPicPr>
          <p:cNvPr id="31" name="Рисунок 30" descr="Пользователь со сплошной заливкой">
            <a:extLst>
              <a:ext uri="{FF2B5EF4-FFF2-40B4-BE49-F238E27FC236}">
                <a16:creationId xmlns:a16="http://schemas.microsoft.com/office/drawing/2014/main" id="{8E95717C-81FF-C2E0-F090-0963F160E6C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796932" y="4526784"/>
            <a:ext cx="702559" cy="70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5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Прямоугольник 342"/>
          <p:cNvSpPr/>
          <p:nvPr/>
        </p:nvSpPr>
        <p:spPr>
          <a:xfrm>
            <a:off x="-13717" y="-34668"/>
            <a:ext cx="12219434" cy="1533486"/>
          </a:xfrm>
          <a:prstGeom prst="rect">
            <a:avLst/>
          </a:prstGeom>
          <a:solidFill>
            <a:srgbClr val="134D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32409" y="606469"/>
            <a:ext cx="111299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9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spc="150" dirty="0">
                <a:solidFill>
                  <a:schemeClr val="bg1"/>
                </a:solidFill>
                <a:latin typeface="Muller Bold" pitchFamily="2" charset="-52"/>
                <a:ea typeface="Calibri Light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373" name="Прямоугольник 372"/>
          <p:cNvSpPr/>
          <p:nvPr/>
        </p:nvSpPr>
        <p:spPr>
          <a:xfrm>
            <a:off x="597706" y="374524"/>
            <a:ext cx="45719" cy="864000"/>
          </a:xfrm>
          <a:prstGeom prst="rect">
            <a:avLst/>
          </a:prstGeom>
          <a:solidFill>
            <a:srgbClr val="EE2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F37D4E9-016D-C17C-6F65-D5990BA5B64A}"/>
              </a:ext>
            </a:extLst>
          </p:cNvPr>
          <p:cNvSpPr/>
          <p:nvPr/>
        </p:nvSpPr>
        <p:spPr>
          <a:xfrm>
            <a:off x="753155" y="579044"/>
            <a:ext cx="113357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9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spc="150" dirty="0">
                <a:solidFill>
                  <a:schemeClr val="bg1"/>
                </a:solidFill>
                <a:latin typeface="Muller Bold" pitchFamily="2" charset="-52"/>
                <a:ea typeface="Calibri Light" charset="0"/>
                <a:cs typeface="Segoe UI" panose="020B0502040204020203" pitchFamily="34" charset="0"/>
              </a:rPr>
              <a:t>ПРОГРАММА МАГИСТРАТУРЫ МИРОВОГО УРОВНЯ: характеристики целевой аудитории,               образовательный запрос                </a:t>
            </a:r>
          </a:p>
        </p:txBody>
      </p:sp>
      <p:sp>
        <p:nvSpPr>
          <p:cNvPr id="6" name="Свиток: горизонтальный 5">
            <a:extLst>
              <a:ext uri="{FF2B5EF4-FFF2-40B4-BE49-F238E27FC236}">
                <a16:creationId xmlns:a16="http://schemas.microsoft.com/office/drawing/2014/main" id="{1A99F9F5-5AC0-5575-84C3-8F012382D49F}"/>
              </a:ext>
            </a:extLst>
          </p:cNvPr>
          <p:cNvSpPr/>
          <p:nvPr/>
        </p:nvSpPr>
        <p:spPr>
          <a:xfrm>
            <a:off x="620563" y="4238800"/>
            <a:ext cx="2402027" cy="134647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руководители спортивных организаций</a:t>
            </a:r>
          </a:p>
        </p:txBody>
      </p:sp>
      <p:sp>
        <p:nvSpPr>
          <p:cNvPr id="7" name="Свиток: горизонтальный 6">
            <a:extLst>
              <a:ext uri="{FF2B5EF4-FFF2-40B4-BE49-F238E27FC236}">
                <a16:creationId xmlns:a16="http://schemas.microsoft.com/office/drawing/2014/main" id="{4BA9FF0D-D795-2E5F-F561-57A7996312CF}"/>
              </a:ext>
            </a:extLst>
          </p:cNvPr>
          <p:cNvSpPr/>
          <p:nvPr/>
        </p:nvSpPr>
        <p:spPr>
          <a:xfrm>
            <a:off x="643425" y="1592866"/>
            <a:ext cx="2402027" cy="134647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тренеры</a:t>
            </a:r>
          </a:p>
        </p:txBody>
      </p:sp>
      <p:sp>
        <p:nvSpPr>
          <p:cNvPr id="8" name="Свиток: горизонтальный 7">
            <a:extLst>
              <a:ext uri="{FF2B5EF4-FFF2-40B4-BE49-F238E27FC236}">
                <a16:creationId xmlns:a16="http://schemas.microsoft.com/office/drawing/2014/main" id="{940EC28D-E8BE-AC21-80B7-F03774CC03B4}"/>
              </a:ext>
            </a:extLst>
          </p:cNvPr>
          <p:cNvSpPr/>
          <p:nvPr/>
        </p:nvSpPr>
        <p:spPr>
          <a:xfrm>
            <a:off x="620564" y="2892321"/>
            <a:ext cx="2402027" cy="134647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спортсмены</a:t>
            </a:r>
          </a:p>
        </p:txBody>
      </p:sp>
      <p:sp>
        <p:nvSpPr>
          <p:cNvPr id="9" name="Свиток: горизонтальный 8">
            <a:extLst>
              <a:ext uri="{FF2B5EF4-FFF2-40B4-BE49-F238E27FC236}">
                <a16:creationId xmlns:a16="http://schemas.microsoft.com/office/drawing/2014/main" id="{09E55CF4-212A-36F8-7246-DFE77C852A46}"/>
              </a:ext>
            </a:extLst>
          </p:cNvPr>
          <p:cNvSpPr/>
          <p:nvPr/>
        </p:nvSpPr>
        <p:spPr>
          <a:xfrm>
            <a:off x="597706" y="5538255"/>
            <a:ext cx="2402027" cy="134647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специалисты сопровождения спортивной подготовки</a:t>
            </a:r>
          </a:p>
        </p:txBody>
      </p:sp>
      <p:sp>
        <p:nvSpPr>
          <p:cNvPr id="10" name="Свиток: вертикальный 9">
            <a:extLst>
              <a:ext uri="{FF2B5EF4-FFF2-40B4-BE49-F238E27FC236}">
                <a16:creationId xmlns:a16="http://schemas.microsoft.com/office/drawing/2014/main" id="{A4DBF50F-3DDD-231C-7B52-E30CACCC202A}"/>
              </a:ext>
            </a:extLst>
          </p:cNvPr>
          <p:cNvSpPr/>
          <p:nvPr/>
        </p:nvSpPr>
        <p:spPr>
          <a:xfrm>
            <a:off x="4833257" y="1713031"/>
            <a:ext cx="1165609" cy="4918882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Имеющие профильное и непрофильное образование</a:t>
            </a:r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48EB04C5-E46D-61A3-2A35-A3D8DF1D329A}"/>
              </a:ext>
            </a:extLst>
          </p:cNvPr>
          <p:cNvSpPr/>
          <p:nvPr/>
        </p:nvSpPr>
        <p:spPr>
          <a:xfrm>
            <a:off x="6243376" y="4104822"/>
            <a:ext cx="1009859" cy="5074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BCB4DE23-B825-0A1C-DC21-846D2DB44F02}"/>
              </a:ext>
            </a:extLst>
          </p:cNvPr>
          <p:cNvSpPr/>
          <p:nvPr/>
        </p:nvSpPr>
        <p:spPr>
          <a:xfrm>
            <a:off x="3659275" y="4141596"/>
            <a:ext cx="1009859" cy="5074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виток: горизонтальный 12">
            <a:extLst>
              <a:ext uri="{FF2B5EF4-FFF2-40B4-BE49-F238E27FC236}">
                <a16:creationId xmlns:a16="http://schemas.microsoft.com/office/drawing/2014/main" id="{18AE5849-C1F8-A1FB-8B82-A94B951D41A4}"/>
              </a:ext>
            </a:extLst>
          </p:cNvPr>
          <p:cNvSpPr/>
          <p:nvPr/>
        </p:nvSpPr>
        <p:spPr>
          <a:xfrm>
            <a:off x="7832390" y="1650306"/>
            <a:ext cx="1793631" cy="92444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новые технологии</a:t>
            </a:r>
          </a:p>
        </p:txBody>
      </p:sp>
      <p:sp>
        <p:nvSpPr>
          <p:cNvPr id="14" name="Свиток: горизонтальный 13">
            <a:extLst>
              <a:ext uri="{FF2B5EF4-FFF2-40B4-BE49-F238E27FC236}">
                <a16:creationId xmlns:a16="http://schemas.microsoft.com/office/drawing/2014/main" id="{9CC18ABE-3250-18FB-398A-B4061D9F3A89}"/>
              </a:ext>
            </a:extLst>
          </p:cNvPr>
          <p:cNvSpPr/>
          <p:nvPr/>
        </p:nvSpPr>
        <p:spPr>
          <a:xfrm>
            <a:off x="7869234" y="2641112"/>
            <a:ext cx="1793631" cy="92444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свежие идеи</a:t>
            </a:r>
          </a:p>
        </p:txBody>
      </p:sp>
      <p:sp>
        <p:nvSpPr>
          <p:cNvPr id="16" name="Свиток: горизонтальный 15">
            <a:extLst>
              <a:ext uri="{FF2B5EF4-FFF2-40B4-BE49-F238E27FC236}">
                <a16:creationId xmlns:a16="http://schemas.microsoft.com/office/drawing/2014/main" id="{8023A023-1CF5-5D1A-6426-464131233664}"/>
              </a:ext>
            </a:extLst>
          </p:cNvPr>
          <p:cNvSpPr/>
          <p:nvPr/>
        </p:nvSpPr>
        <p:spPr>
          <a:xfrm>
            <a:off x="7869234" y="3783406"/>
            <a:ext cx="1793631" cy="92444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новые кадры</a:t>
            </a:r>
          </a:p>
        </p:txBody>
      </p:sp>
      <p:sp>
        <p:nvSpPr>
          <p:cNvPr id="17" name="Свиток: горизонтальный 16">
            <a:extLst>
              <a:ext uri="{FF2B5EF4-FFF2-40B4-BE49-F238E27FC236}">
                <a16:creationId xmlns:a16="http://schemas.microsoft.com/office/drawing/2014/main" id="{F0CFA5F1-99CE-C6C9-E52C-EEECEF25048C}"/>
              </a:ext>
            </a:extLst>
          </p:cNvPr>
          <p:cNvSpPr/>
          <p:nvPr/>
        </p:nvSpPr>
        <p:spPr>
          <a:xfrm>
            <a:off x="7832390" y="4783086"/>
            <a:ext cx="1793631" cy="92444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новое управление</a:t>
            </a:r>
          </a:p>
        </p:txBody>
      </p:sp>
      <p:sp>
        <p:nvSpPr>
          <p:cNvPr id="18" name="Свиток: горизонтальный 17">
            <a:extLst>
              <a:ext uri="{FF2B5EF4-FFF2-40B4-BE49-F238E27FC236}">
                <a16:creationId xmlns:a16="http://schemas.microsoft.com/office/drawing/2014/main" id="{0225CE3B-D411-C17C-A807-2F3350CC67F7}"/>
              </a:ext>
            </a:extLst>
          </p:cNvPr>
          <p:cNvSpPr/>
          <p:nvPr/>
        </p:nvSpPr>
        <p:spPr>
          <a:xfrm>
            <a:off x="7809532" y="5872289"/>
            <a:ext cx="1793631" cy="92444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обновление компетенций</a:t>
            </a:r>
          </a:p>
        </p:txBody>
      </p:sp>
      <p:pic>
        <p:nvPicPr>
          <p:cNvPr id="20" name="Рисунок 19" descr="Золотой трофей">
            <a:extLst>
              <a:ext uri="{FF2B5EF4-FFF2-40B4-BE49-F238E27FC236}">
                <a16:creationId xmlns:a16="http://schemas.microsoft.com/office/drawing/2014/main" id="{9317F169-FBE4-0AF6-CDAA-54CDC6175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766" y="3195895"/>
            <a:ext cx="1260934" cy="1891402"/>
          </a:xfrm>
          <a:prstGeom prst="rect">
            <a:avLst/>
          </a:prstGeom>
        </p:spPr>
      </p:pic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id="{9A6EF228-D07D-739C-0E26-F661267E857F}"/>
              </a:ext>
            </a:extLst>
          </p:cNvPr>
          <p:cNvSpPr/>
          <p:nvPr/>
        </p:nvSpPr>
        <p:spPr>
          <a:xfrm>
            <a:off x="9972989" y="4093936"/>
            <a:ext cx="1009859" cy="5074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635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F06497F-CA81-9552-AEC9-58C905890972}"/>
              </a:ext>
            </a:extLst>
          </p:cNvPr>
          <p:cNvSpPr/>
          <p:nvPr/>
        </p:nvSpPr>
        <p:spPr>
          <a:xfrm>
            <a:off x="-13717" y="1498818"/>
            <a:ext cx="12219434" cy="5366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3" name="Прямоугольник 342"/>
          <p:cNvSpPr/>
          <p:nvPr/>
        </p:nvSpPr>
        <p:spPr>
          <a:xfrm>
            <a:off x="-13717" y="-240659"/>
            <a:ext cx="12219434" cy="1533486"/>
          </a:xfrm>
          <a:prstGeom prst="rect">
            <a:avLst/>
          </a:prstGeom>
          <a:solidFill>
            <a:srgbClr val="134D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32409" y="606469"/>
            <a:ext cx="111299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9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spc="150" dirty="0">
                <a:solidFill>
                  <a:schemeClr val="bg1"/>
                </a:solidFill>
                <a:latin typeface="Muller Bold" pitchFamily="2" charset="-52"/>
                <a:ea typeface="Calibri Light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373" name="Прямоугольник 372"/>
          <p:cNvSpPr/>
          <p:nvPr/>
        </p:nvSpPr>
        <p:spPr>
          <a:xfrm>
            <a:off x="597706" y="374524"/>
            <a:ext cx="45719" cy="864000"/>
          </a:xfrm>
          <a:prstGeom prst="rect">
            <a:avLst/>
          </a:prstGeom>
          <a:solidFill>
            <a:srgbClr val="EE2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F37D4E9-016D-C17C-6F65-D5990BA5B64A}"/>
              </a:ext>
            </a:extLst>
          </p:cNvPr>
          <p:cNvSpPr/>
          <p:nvPr/>
        </p:nvSpPr>
        <p:spPr>
          <a:xfrm>
            <a:off x="753155" y="579044"/>
            <a:ext cx="108411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9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spc="150" dirty="0">
                <a:solidFill>
                  <a:schemeClr val="bg1"/>
                </a:solidFill>
                <a:latin typeface="Muller Bold" pitchFamily="2" charset="-52"/>
                <a:ea typeface="Calibri Light" charset="0"/>
                <a:cs typeface="Segoe UI" panose="020B0502040204020203" pitchFamily="34" charset="0"/>
              </a:rPr>
              <a:t>ПРОГРАММА МАГИСТРАТУРЫ МИРОВОГО УРОВНЯ: команда программы</a:t>
            </a:r>
          </a:p>
        </p:txBody>
      </p:sp>
      <p:sp>
        <p:nvSpPr>
          <p:cNvPr id="4" name="Google Shape;65;p14">
            <a:extLst>
              <a:ext uri="{FF2B5EF4-FFF2-40B4-BE49-F238E27FC236}">
                <a16:creationId xmlns:a16="http://schemas.microsoft.com/office/drawing/2014/main" id="{7F7A704F-2374-9D14-7163-4EF5DFD616C5}"/>
              </a:ext>
            </a:extLst>
          </p:cNvPr>
          <p:cNvSpPr txBox="1"/>
          <p:nvPr/>
        </p:nvSpPr>
        <p:spPr>
          <a:xfrm>
            <a:off x="163991" y="1507582"/>
            <a:ext cx="11864015" cy="638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 algn="ctr">
              <a:lnSpc>
                <a:spcPct val="114000"/>
              </a:lnSpc>
              <a:spcBef>
                <a:spcPts val="600"/>
              </a:spcBef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НПР - «СБОРНАЯ КОМАНДА РОССИИ»</a:t>
            </a:r>
          </a:p>
        </p:txBody>
      </p:sp>
      <p:pic>
        <p:nvPicPr>
          <p:cNvPr id="6" name="Рисунок 5" descr="Изображение выглядит как человек, Человеческое лицо, галстук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65AE8574-2410-2394-E7E4-3FF6D4135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17" y="2039265"/>
            <a:ext cx="1549189" cy="2209665"/>
          </a:xfrm>
          <a:prstGeom prst="rect">
            <a:avLst/>
          </a:prstGeom>
        </p:spPr>
      </p:pic>
      <p:pic>
        <p:nvPicPr>
          <p:cNvPr id="10" name="Рисунок 9" descr="Изображение выглядит как одежда, Человеческое лицо, человек, Блейзер&#10;&#10;Автоматически созданное описание">
            <a:extLst>
              <a:ext uri="{FF2B5EF4-FFF2-40B4-BE49-F238E27FC236}">
                <a16:creationId xmlns:a16="http://schemas.microsoft.com/office/drawing/2014/main" id="{1959923B-3668-D0F1-FE1B-2B1B25E85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04" y="2050137"/>
            <a:ext cx="1458200" cy="2187301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человек, Человеческое лицо, одежда, Легкая закуска&#10;&#10;Автоматически созданное описание">
            <a:extLst>
              <a:ext uri="{FF2B5EF4-FFF2-40B4-BE49-F238E27FC236}">
                <a16:creationId xmlns:a16="http://schemas.microsoft.com/office/drawing/2014/main" id="{EC36FE0E-5D93-D919-4932-8013BE8C07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143" y="2052099"/>
            <a:ext cx="1639442" cy="2168976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Человеческое лицо, одежда, человек, верхний предмет одежды&#10;&#10;Автоматически созданное описание">
            <a:extLst>
              <a:ext uri="{FF2B5EF4-FFF2-40B4-BE49-F238E27FC236}">
                <a16:creationId xmlns:a16="http://schemas.microsoft.com/office/drawing/2014/main" id="{A2AB2669-43C5-A22D-3C57-CF01E4A02E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911" y="2042582"/>
            <a:ext cx="1401799" cy="221484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улыбка, Человеческое лицо, человек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B941C95A-4A9B-770E-D83F-30F4A906DB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812" y="2084835"/>
            <a:ext cx="1686372" cy="215260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человек, одежда, спорт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42A385B7-22A0-BC69-8760-7D2976E761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825" y="4401923"/>
            <a:ext cx="3347756" cy="2272323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человек, одежда, Человеческое лицо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5ADC29CA-1ABA-DB14-6AB4-F32CCA03A3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063" y="4382994"/>
            <a:ext cx="2415368" cy="223723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человек, одежда, Человеческое лицо, микрофон&#10;&#10;Автоматически созданное описание">
            <a:extLst>
              <a:ext uri="{FF2B5EF4-FFF2-40B4-BE49-F238E27FC236}">
                <a16:creationId xmlns:a16="http://schemas.microsoft.com/office/drawing/2014/main" id="{BD754832-4600-DE98-73D8-2945B9B440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806" y="4376160"/>
            <a:ext cx="620775" cy="965097"/>
          </a:xfrm>
          <a:prstGeom prst="rect">
            <a:avLst/>
          </a:prstGeom>
        </p:spPr>
      </p:pic>
      <p:pic>
        <p:nvPicPr>
          <p:cNvPr id="7" name="Рисунок 6" descr="Изображение выглядит как одежда, человек, Формальная одежда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75BF2814-4A75-810A-2006-60F116AF8F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28" y="4382994"/>
            <a:ext cx="1704242" cy="2272323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Формальная одежда, одежда, джентльмен&#10;&#10;Автоматически созданное описание">
            <a:extLst>
              <a:ext uri="{FF2B5EF4-FFF2-40B4-BE49-F238E27FC236}">
                <a16:creationId xmlns:a16="http://schemas.microsoft.com/office/drawing/2014/main" id="{4007CDD2-6942-0EFE-560F-D6066E22AD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909" y="4382994"/>
            <a:ext cx="1904526" cy="220176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человек, спорт, одежда, Единоборство&#10;&#10;Автоматически созданное описание">
            <a:extLst>
              <a:ext uri="{FF2B5EF4-FFF2-40B4-BE49-F238E27FC236}">
                <a16:creationId xmlns:a16="http://schemas.microsoft.com/office/drawing/2014/main" id="{450E6009-E9AC-1300-AA0D-42F0C82C81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852" y="4376160"/>
            <a:ext cx="1597199" cy="228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5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F06497F-CA81-9552-AEC9-58C905890972}"/>
              </a:ext>
            </a:extLst>
          </p:cNvPr>
          <p:cNvSpPr/>
          <p:nvPr/>
        </p:nvSpPr>
        <p:spPr>
          <a:xfrm>
            <a:off x="-13717" y="1498818"/>
            <a:ext cx="12219434" cy="5366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1800" b="1">
                <a:latin typeface="Cambria" panose="02040503050406030204" pitchFamily="18" charset="0"/>
                <a:ea typeface="Cambria" panose="02040503050406030204" pitchFamily="18" charset="0"/>
              </a:rPr>
              <a:t>Белорусский государственный университет физической культуры </a:t>
            </a:r>
            <a:endParaRPr lang="ru-RU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3" name="Прямоугольник 342"/>
          <p:cNvSpPr/>
          <p:nvPr/>
        </p:nvSpPr>
        <p:spPr>
          <a:xfrm>
            <a:off x="-13717" y="-34668"/>
            <a:ext cx="12219434" cy="1533486"/>
          </a:xfrm>
          <a:prstGeom prst="rect">
            <a:avLst/>
          </a:prstGeom>
          <a:solidFill>
            <a:srgbClr val="134D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32409" y="606469"/>
            <a:ext cx="111299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9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spc="150" dirty="0">
                <a:solidFill>
                  <a:schemeClr val="bg1"/>
                </a:solidFill>
                <a:latin typeface="Muller Bold" pitchFamily="2" charset="-52"/>
                <a:ea typeface="Calibri Light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373" name="Прямоугольник 372"/>
          <p:cNvSpPr/>
          <p:nvPr/>
        </p:nvSpPr>
        <p:spPr>
          <a:xfrm>
            <a:off x="597706" y="374524"/>
            <a:ext cx="45719" cy="864000"/>
          </a:xfrm>
          <a:prstGeom prst="rect">
            <a:avLst/>
          </a:prstGeom>
          <a:solidFill>
            <a:srgbClr val="EE2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F37D4E9-016D-C17C-6F65-D5990BA5B64A}"/>
              </a:ext>
            </a:extLst>
          </p:cNvPr>
          <p:cNvSpPr/>
          <p:nvPr/>
        </p:nvSpPr>
        <p:spPr>
          <a:xfrm>
            <a:off x="753155" y="579044"/>
            <a:ext cx="108411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9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spc="150" dirty="0">
                <a:solidFill>
                  <a:schemeClr val="bg1"/>
                </a:solidFill>
                <a:latin typeface="Muller Bold" pitchFamily="2" charset="-52"/>
                <a:ea typeface="Calibri Light" charset="0"/>
                <a:cs typeface="Segoe UI" panose="020B0502040204020203" pitchFamily="34" charset="0"/>
              </a:rPr>
              <a:t>ПРОГРАММА МАГИСТРАТУРЫ МИРОВОГО УРОВНЯ: партнеры программы</a:t>
            </a:r>
          </a:p>
        </p:txBody>
      </p:sp>
      <p:sp>
        <p:nvSpPr>
          <p:cNvPr id="4" name="Google Shape;65;p14">
            <a:extLst>
              <a:ext uri="{FF2B5EF4-FFF2-40B4-BE49-F238E27FC236}">
                <a16:creationId xmlns:a16="http://schemas.microsoft.com/office/drawing/2014/main" id="{7F7A704F-2374-9D14-7163-4EF5DFD616C5}"/>
              </a:ext>
            </a:extLst>
          </p:cNvPr>
          <p:cNvSpPr txBox="1"/>
          <p:nvPr/>
        </p:nvSpPr>
        <p:spPr>
          <a:xfrm>
            <a:off x="1687395" y="1503959"/>
            <a:ext cx="4076190" cy="638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 algn="ctr">
              <a:lnSpc>
                <a:spcPct val="114000"/>
              </a:lnSpc>
              <a:spcBef>
                <a:spcPts val="600"/>
              </a:spcBef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АКАДЕМИЧЕСКИЕ</a:t>
            </a:r>
          </a:p>
        </p:txBody>
      </p:sp>
      <p:sp>
        <p:nvSpPr>
          <p:cNvPr id="5" name="Google Shape;65;p14">
            <a:extLst>
              <a:ext uri="{FF2B5EF4-FFF2-40B4-BE49-F238E27FC236}">
                <a16:creationId xmlns:a16="http://schemas.microsoft.com/office/drawing/2014/main" id="{012823B2-3778-76F7-679C-8DE18E6FA15E}"/>
              </a:ext>
            </a:extLst>
          </p:cNvPr>
          <p:cNvSpPr txBox="1"/>
          <p:nvPr/>
        </p:nvSpPr>
        <p:spPr>
          <a:xfrm>
            <a:off x="6037253" y="1471393"/>
            <a:ext cx="6083807" cy="638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 algn="ctr">
              <a:lnSpc>
                <a:spcPct val="114000"/>
              </a:lnSpc>
              <a:spcBef>
                <a:spcPts val="600"/>
              </a:spcBef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ПРОФЕССИОНАЛЬНЫЕ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Блок-схема: процесс 8">
            <a:extLst>
              <a:ext uri="{FF2B5EF4-FFF2-40B4-BE49-F238E27FC236}">
                <a16:creationId xmlns:a16="http://schemas.microsoft.com/office/drawing/2014/main" id="{EEF62AC1-A0E8-5B2B-AF62-4FD7A1B2BDEA}"/>
              </a:ext>
            </a:extLst>
          </p:cNvPr>
          <p:cNvSpPr/>
          <p:nvPr/>
        </p:nvSpPr>
        <p:spPr>
          <a:xfrm>
            <a:off x="1687397" y="2137703"/>
            <a:ext cx="4164106" cy="889183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Пекинский спортивный университет </a:t>
            </a:r>
          </a:p>
          <a:p>
            <a:pPr algn="ctr"/>
            <a:r>
              <a:rPr lang="en-US" sz="1500" b="0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Beijing Sport University (BSU)</a:t>
            </a:r>
            <a:endParaRPr lang="ru-RU" sz="1500" b="0" i="0" dirty="0"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11" name="Рисунок 10" descr="Изображение выглядит как Шрифт, рукописный текст, Графика, калли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E0628275-159E-BA96-ED30-313E05515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16" y="1817305"/>
            <a:ext cx="1308983" cy="136174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символ, эмблема, нашивка, герб&#10;&#10;Автоматически созданное описание">
            <a:extLst>
              <a:ext uri="{FF2B5EF4-FFF2-40B4-BE49-F238E27FC236}">
                <a16:creationId xmlns:a16="http://schemas.microsoft.com/office/drawing/2014/main" id="{849823A8-3A78-0953-9E57-E311F021CE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22" y="3179049"/>
            <a:ext cx="852569" cy="1008429"/>
          </a:xfrm>
          <a:prstGeom prst="rect">
            <a:avLst/>
          </a:prstGeom>
        </p:spPr>
      </p:pic>
      <p:sp>
        <p:nvSpPr>
          <p:cNvPr id="16" name="Блок-схема: процесс 15">
            <a:extLst>
              <a:ext uri="{FF2B5EF4-FFF2-40B4-BE49-F238E27FC236}">
                <a16:creationId xmlns:a16="http://schemas.microsoft.com/office/drawing/2014/main" id="{93D7295B-1ABC-6B48-3AE8-690C94EA0355}"/>
              </a:ext>
            </a:extLst>
          </p:cNvPr>
          <p:cNvSpPr/>
          <p:nvPr/>
        </p:nvSpPr>
        <p:spPr>
          <a:xfrm>
            <a:off x="1687395" y="3179049"/>
            <a:ext cx="4164107" cy="889183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Кубинский национальный институт спорта, физического воспитания и отдыха</a:t>
            </a:r>
          </a:p>
          <a:p>
            <a:pPr algn="ctr"/>
            <a:r>
              <a:rPr lang="ru-RU" sz="15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Instituto Nacional de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Deportes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Educación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Física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y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Recreación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(INDER)</a:t>
            </a:r>
            <a:endParaRPr lang="ru-RU" dirty="0"/>
          </a:p>
        </p:txBody>
      </p:sp>
      <p:sp>
        <p:nvSpPr>
          <p:cNvPr id="18" name="Блок-схема: процесс 17">
            <a:extLst>
              <a:ext uri="{FF2B5EF4-FFF2-40B4-BE49-F238E27FC236}">
                <a16:creationId xmlns:a16="http://schemas.microsoft.com/office/drawing/2014/main" id="{917B84E8-201E-4A95-F41D-0ECF8EF2E335}"/>
              </a:ext>
            </a:extLst>
          </p:cNvPr>
          <p:cNvSpPr/>
          <p:nvPr/>
        </p:nvSpPr>
        <p:spPr>
          <a:xfrm>
            <a:off x="1687396" y="4239247"/>
            <a:ext cx="4164106" cy="889183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Белорусский государственный университет физической культуры </a:t>
            </a:r>
          </a:p>
          <a:p>
            <a:pPr algn="ctr"/>
            <a:endParaRPr lang="ru-RU" dirty="0"/>
          </a:p>
        </p:txBody>
      </p:sp>
      <p:sp>
        <p:nvSpPr>
          <p:cNvPr id="19" name="Блок-схема: процесс 18">
            <a:extLst>
              <a:ext uri="{FF2B5EF4-FFF2-40B4-BE49-F238E27FC236}">
                <a16:creationId xmlns:a16="http://schemas.microsoft.com/office/drawing/2014/main" id="{977F5B6D-A986-A70D-6ED6-8C4126CD65A9}"/>
              </a:ext>
            </a:extLst>
          </p:cNvPr>
          <p:cNvSpPr/>
          <p:nvPr/>
        </p:nvSpPr>
        <p:spPr>
          <a:xfrm>
            <a:off x="1687395" y="5290871"/>
            <a:ext cx="4164106" cy="889183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Лучшие и востребованные</a:t>
            </a:r>
          </a:p>
          <a:p>
            <a:r>
              <a:rPr lang="ru-RU" sz="15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мировым спортом</a:t>
            </a:r>
            <a:r>
              <a:rPr lang="ru-RU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20" name="Рисунок 19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F2ECB462-95B8-8F0D-B4A8-6FBF888ABF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93" y="4291083"/>
            <a:ext cx="1278404" cy="777268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человек, одежда, пальто, мода&#10;&#10;Автоматически созданное описание">
            <a:extLst>
              <a:ext uri="{FF2B5EF4-FFF2-40B4-BE49-F238E27FC236}">
                <a16:creationId xmlns:a16="http://schemas.microsoft.com/office/drawing/2014/main" id="{AA8E0C99-7027-1290-9511-E2A020C2DC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6628" y="5299445"/>
            <a:ext cx="1335078" cy="889183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Дверная ручка, дверь, черно-белый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64EEBE6-AB12-C55F-1933-81E3D3642D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416" y="5328645"/>
            <a:ext cx="1278405" cy="852270"/>
          </a:xfrm>
          <a:prstGeom prst="rect">
            <a:avLst/>
          </a:prstGeom>
        </p:spPr>
      </p:pic>
      <p:pic>
        <p:nvPicPr>
          <p:cNvPr id="12" name="Рисунок 11" descr="Культурист  со сплошной заливкой">
            <a:extLst>
              <a:ext uri="{FF2B5EF4-FFF2-40B4-BE49-F238E27FC236}">
                <a16:creationId xmlns:a16="http://schemas.microsoft.com/office/drawing/2014/main" id="{12D205D8-579E-FA63-4DBF-D969DA0B25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72833" y="5689925"/>
            <a:ext cx="508898" cy="508898"/>
          </a:xfrm>
          <a:prstGeom prst="rect">
            <a:avLst/>
          </a:prstGeom>
        </p:spPr>
      </p:pic>
      <p:sp>
        <p:nvSpPr>
          <p:cNvPr id="17" name="Стрелка: влево 16">
            <a:extLst>
              <a:ext uri="{FF2B5EF4-FFF2-40B4-BE49-F238E27FC236}">
                <a16:creationId xmlns:a16="http://schemas.microsoft.com/office/drawing/2014/main" id="{82FB95F4-D827-04EF-F751-559C31B8FCD3}"/>
              </a:ext>
            </a:extLst>
          </p:cNvPr>
          <p:cNvSpPr/>
          <p:nvPr/>
        </p:nvSpPr>
        <p:spPr>
          <a:xfrm>
            <a:off x="2517112" y="6251531"/>
            <a:ext cx="9603948" cy="575982"/>
          </a:xfrm>
          <a:prstGeom prst="lef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206 национальных олимпийских комитетов × 200 видов спорта ×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∞</a:t>
            </a:r>
            <a:r>
              <a:rPr lang="ru-RU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региональных федераций </a:t>
            </a:r>
          </a:p>
        </p:txBody>
      </p:sp>
      <p:pic>
        <p:nvPicPr>
          <p:cNvPr id="7" name="Рисунок 6" descr="Изображение выглядит как карта, текст, атлас, Мир&#10;&#10;Автоматически созданное описание">
            <a:extLst>
              <a:ext uri="{FF2B5EF4-FFF2-40B4-BE49-F238E27FC236}">
                <a16:creationId xmlns:a16="http://schemas.microsoft.com/office/drawing/2014/main" id="{C9547A8D-5666-0077-4355-634E42F396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762" y="2137702"/>
            <a:ext cx="6617694" cy="404235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, Красочность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A3419B0D-7B92-662E-9AD2-1A3EB35F6F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139" y="5387117"/>
            <a:ext cx="6086475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24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F06497F-CA81-9552-AEC9-58C905890972}"/>
              </a:ext>
            </a:extLst>
          </p:cNvPr>
          <p:cNvSpPr/>
          <p:nvPr/>
        </p:nvSpPr>
        <p:spPr>
          <a:xfrm>
            <a:off x="-13717" y="1498818"/>
            <a:ext cx="12219434" cy="5366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3" name="Прямоугольник 342"/>
          <p:cNvSpPr/>
          <p:nvPr/>
        </p:nvSpPr>
        <p:spPr>
          <a:xfrm>
            <a:off x="-13717" y="-34668"/>
            <a:ext cx="12219434" cy="1533486"/>
          </a:xfrm>
          <a:prstGeom prst="rect">
            <a:avLst/>
          </a:prstGeom>
          <a:solidFill>
            <a:srgbClr val="134D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32409" y="606469"/>
            <a:ext cx="111299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9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spc="150" dirty="0">
                <a:solidFill>
                  <a:schemeClr val="bg1"/>
                </a:solidFill>
                <a:latin typeface="Muller Bold" pitchFamily="2" charset="-52"/>
                <a:ea typeface="Calibri Light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373" name="Прямоугольник 372"/>
          <p:cNvSpPr/>
          <p:nvPr/>
        </p:nvSpPr>
        <p:spPr>
          <a:xfrm>
            <a:off x="597706" y="374524"/>
            <a:ext cx="45719" cy="864000"/>
          </a:xfrm>
          <a:prstGeom prst="rect">
            <a:avLst/>
          </a:prstGeom>
          <a:solidFill>
            <a:srgbClr val="EE2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F37D4E9-016D-C17C-6F65-D5990BA5B64A}"/>
              </a:ext>
            </a:extLst>
          </p:cNvPr>
          <p:cNvSpPr/>
          <p:nvPr/>
        </p:nvSpPr>
        <p:spPr>
          <a:xfrm>
            <a:off x="753155" y="579044"/>
            <a:ext cx="108411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9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spc="150" dirty="0">
                <a:solidFill>
                  <a:schemeClr val="bg1"/>
                </a:solidFill>
                <a:latin typeface="Muller Bold" pitchFamily="2" charset="-52"/>
                <a:ea typeface="Calibri Light" charset="0"/>
                <a:cs typeface="Segoe UI" panose="020B0502040204020203" pitchFamily="34" charset="0"/>
              </a:rPr>
              <a:t>ПРОГРАММА МАГИСТРАТУРЫ МИРОВОГО УРОВНЯ: структура учебного плана</a:t>
            </a:r>
          </a:p>
        </p:txBody>
      </p:sp>
      <p:pic>
        <p:nvPicPr>
          <p:cNvPr id="9" name="Рисунок 8" descr="Изображение выглядит как текст, снимок экрана, диаграмм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824B69C8-A236-4C15-61AB-C3659BDA0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25" y="1526243"/>
            <a:ext cx="9236149" cy="518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02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F06497F-CA81-9552-AEC9-58C905890972}"/>
              </a:ext>
            </a:extLst>
          </p:cNvPr>
          <p:cNvSpPr/>
          <p:nvPr/>
        </p:nvSpPr>
        <p:spPr>
          <a:xfrm>
            <a:off x="-13717" y="1387446"/>
            <a:ext cx="12205718" cy="5400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3" name="Прямоугольник 342"/>
          <p:cNvSpPr/>
          <p:nvPr/>
        </p:nvSpPr>
        <p:spPr>
          <a:xfrm>
            <a:off x="-13717" y="-34668"/>
            <a:ext cx="12219434" cy="1533486"/>
          </a:xfrm>
          <a:prstGeom prst="rect">
            <a:avLst/>
          </a:prstGeom>
          <a:solidFill>
            <a:srgbClr val="134D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32409" y="606469"/>
            <a:ext cx="111299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9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spc="150" dirty="0">
                <a:solidFill>
                  <a:schemeClr val="bg1"/>
                </a:solidFill>
                <a:latin typeface="Muller Bold" pitchFamily="2" charset="-52"/>
                <a:ea typeface="Calibri Light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373" name="Прямоугольник 372"/>
          <p:cNvSpPr/>
          <p:nvPr/>
        </p:nvSpPr>
        <p:spPr>
          <a:xfrm>
            <a:off x="597706" y="374524"/>
            <a:ext cx="45719" cy="864000"/>
          </a:xfrm>
          <a:prstGeom prst="rect">
            <a:avLst/>
          </a:prstGeom>
          <a:solidFill>
            <a:srgbClr val="EE2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F37D4E9-016D-C17C-6F65-D5990BA5B64A}"/>
              </a:ext>
            </a:extLst>
          </p:cNvPr>
          <p:cNvSpPr/>
          <p:nvPr/>
        </p:nvSpPr>
        <p:spPr>
          <a:xfrm>
            <a:off x="753155" y="579044"/>
            <a:ext cx="108411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9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spc="150" dirty="0">
                <a:solidFill>
                  <a:schemeClr val="bg1"/>
                </a:solidFill>
                <a:latin typeface="Muller Bold" pitchFamily="2" charset="-52"/>
                <a:ea typeface="Calibri Light" charset="0"/>
                <a:cs typeface="Segoe UI" panose="020B0502040204020203" pitchFamily="34" charset="0"/>
              </a:rPr>
              <a:t>ПРОГРАММА МАГИСТРАТУРЫ МИРОВОГО УРОВНЯ: педагогические концепции и подходы, образовательные технологии </a:t>
            </a:r>
          </a:p>
        </p:txBody>
      </p:sp>
      <p:sp>
        <p:nvSpPr>
          <p:cNvPr id="5" name="Google Shape;65;p14">
            <a:extLst>
              <a:ext uri="{FF2B5EF4-FFF2-40B4-BE49-F238E27FC236}">
                <a16:creationId xmlns:a16="http://schemas.microsoft.com/office/drawing/2014/main" id="{012823B2-3778-76F7-679C-8DE18E6FA15E}"/>
              </a:ext>
            </a:extLst>
          </p:cNvPr>
          <p:cNvSpPr txBox="1"/>
          <p:nvPr/>
        </p:nvSpPr>
        <p:spPr>
          <a:xfrm>
            <a:off x="6037253" y="1635136"/>
            <a:ext cx="5684261" cy="638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 marL="285750" indent="-285750">
              <a:lnSpc>
                <a:spcPct val="114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D92900C-68CF-9A30-BB3E-2BE61B9C7B18}"/>
              </a:ext>
            </a:extLst>
          </p:cNvPr>
          <p:cNvSpPr/>
          <p:nvPr/>
        </p:nvSpPr>
        <p:spPr>
          <a:xfrm>
            <a:off x="6173724" y="1527945"/>
            <a:ext cx="5940251" cy="6388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Концепция дидактического прагматизма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31BEAD9-EC00-F627-E100-6C19B6325C35}"/>
              </a:ext>
            </a:extLst>
          </p:cNvPr>
          <p:cNvSpPr/>
          <p:nvPr/>
        </p:nvSpPr>
        <p:spPr>
          <a:xfrm>
            <a:off x="64007" y="1534620"/>
            <a:ext cx="5940251" cy="6388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Концепция дидактического формализма </a:t>
            </a: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C40F1258-F193-6D75-EA91-1DE4D2EF3A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9870409"/>
              </p:ext>
            </p:extLst>
          </p:nvPr>
        </p:nvGraphicFramePr>
        <p:xfrm>
          <a:off x="399289" y="4583979"/>
          <a:ext cx="11792711" cy="2204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Рисунок 12" descr="Изображение выглядит как спорт, человек, Спортивная форма, конкуренция&#10;&#10;Автоматически созданное описание">
            <a:extLst>
              <a:ext uri="{FF2B5EF4-FFF2-40B4-BE49-F238E27FC236}">
                <a16:creationId xmlns:a16="http://schemas.microsoft.com/office/drawing/2014/main" id="{082CC8D3-ECB6-DFD6-07D5-135B25A033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790" y="2348139"/>
            <a:ext cx="2476185" cy="2000502"/>
          </a:xfrm>
          <a:prstGeom prst="rect">
            <a:avLst/>
          </a:prstGeom>
        </p:spPr>
      </p:pic>
      <p:sp>
        <p:nvSpPr>
          <p:cNvPr id="17" name="Стрелка: штриховая вправо 16">
            <a:extLst>
              <a:ext uri="{FF2B5EF4-FFF2-40B4-BE49-F238E27FC236}">
                <a16:creationId xmlns:a16="http://schemas.microsoft.com/office/drawing/2014/main" id="{6E7848A2-C1BD-2C5B-70CD-5F39A6946E68}"/>
              </a:ext>
            </a:extLst>
          </p:cNvPr>
          <p:cNvSpPr/>
          <p:nvPr/>
        </p:nvSpPr>
        <p:spPr>
          <a:xfrm>
            <a:off x="2720070" y="2219730"/>
            <a:ext cx="3617801" cy="838753"/>
          </a:xfrm>
          <a:prstGeom prst="strip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Инновационные технологии</a:t>
            </a:r>
          </a:p>
        </p:txBody>
      </p:sp>
      <p:sp>
        <p:nvSpPr>
          <p:cNvPr id="18" name="Стрелка: штриховая вправо 17">
            <a:extLst>
              <a:ext uri="{FF2B5EF4-FFF2-40B4-BE49-F238E27FC236}">
                <a16:creationId xmlns:a16="http://schemas.microsoft.com/office/drawing/2014/main" id="{0E4A2EA3-7EF9-C20A-DB20-48CCC5106D16}"/>
              </a:ext>
            </a:extLst>
          </p:cNvPr>
          <p:cNvSpPr/>
          <p:nvPr/>
        </p:nvSpPr>
        <p:spPr>
          <a:xfrm>
            <a:off x="5468471" y="3663199"/>
            <a:ext cx="4003458" cy="899496"/>
          </a:xfrm>
          <a:prstGeom prst="strip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Технология проблемного обучения</a:t>
            </a:r>
          </a:p>
        </p:txBody>
      </p:sp>
      <p:sp>
        <p:nvSpPr>
          <p:cNvPr id="19" name="Стрелка: штриховая вправо 18">
            <a:extLst>
              <a:ext uri="{FF2B5EF4-FFF2-40B4-BE49-F238E27FC236}">
                <a16:creationId xmlns:a16="http://schemas.microsoft.com/office/drawing/2014/main" id="{DFF1E53D-FE64-5F0D-5E9E-CA6A00942FA3}"/>
              </a:ext>
            </a:extLst>
          </p:cNvPr>
          <p:cNvSpPr/>
          <p:nvPr/>
        </p:nvSpPr>
        <p:spPr>
          <a:xfrm>
            <a:off x="4764538" y="2878736"/>
            <a:ext cx="3617801" cy="899496"/>
          </a:xfrm>
          <a:prstGeom prst="strip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Проектные технологии</a:t>
            </a:r>
          </a:p>
        </p:txBody>
      </p:sp>
      <p:sp>
        <p:nvSpPr>
          <p:cNvPr id="20" name="Прямоугольник: багетная рамка 19">
            <a:extLst>
              <a:ext uri="{FF2B5EF4-FFF2-40B4-BE49-F238E27FC236}">
                <a16:creationId xmlns:a16="http://schemas.microsoft.com/office/drawing/2014/main" id="{5381FDE5-718D-EC26-B4BF-40D7837D0845}"/>
              </a:ext>
            </a:extLst>
          </p:cNvPr>
          <p:cNvSpPr/>
          <p:nvPr/>
        </p:nvSpPr>
        <p:spPr>
          <a:xfrm>
            <a:off x="117796" y="2390158"/>
            <a:ext cx="2470763" cy="2093305"/>
          </a:xfrm>
          <a:prstGeom prst="bevel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Специфика спортивной деятельности: «нет вчера, нет сегодня, есть только завтра»</a:t>
            </a:r>
          </a:p>
        </p:txBody>
      </p:sp>
      <p:pic>
        <p:nvPicPr>
          <p:cNvPr id="21" name="Picture 12">
            <a:extLst>
              <a:ext uri="{FF2B5EF4-FFF2-40B4-BE49-F238E27FC236}">
                <a16:creationId xmlns:a16="http://schemas.microsoft.com/office/drawing/2014/main" id="{0B37B27F-34AB-8CCB-BA54-2DE2C91C4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071" y="3014372"/>
            <a:ext cx="1878606" cy="141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916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1288</TotalTime>
  <Words>737</Words>
  <Application>Microsoft Office PowerPoint</Application>
  <PresentationFormat>Широкоэкранный</PresentationFormat>
  <Paragraphs>174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Courier New</vt:lpstr>
      <vt:lpstr>Muller Bold</vt:lpstr>
      <vt:lpstr>Muller Regular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Зотова</dc:creator>
  <cp:lastModifiedBy>Чертов Николай Викторович</cp:lastModifiedBy>
  <cp:revision>20</cp:revision>
  <dcterms:created xsi:type="dcterms:W3CDTF">2023-06-06T17:09:20Z</dcterms:created>
  <dcterms:modified xsi:type="dcterms:W3CDTF">2023-10-31T09:36:24Z</dcterms:modified>
</cp:coreProperties>
</file>