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83CD-D100-4743-B632-75BE5C5A4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550B02-F5BC-4FAE-ACB7-4018371BA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A348E3-592D-408B-8E2C-4D5551BD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C1339-98DF-4F88-984A-D5FD89AA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D6584-1953-4D51-BE62-6A7B637C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4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25A6F-6F6D-484E-9626-4012FFFB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4211CD-5CD4-481E-808D-5DD616833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E28D90-F0F9-4369-818E-7D833DDD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5519E-AC7C-476F-B075-9D791173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711BF3-91B4-4E58-84D0-59E82E3F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2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FBAA4A-A8E6-44C3-BEC2-2D078CCF5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B96841-B793-4FC7-A945-3CCA6D56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D8928-57BA-4668-931A-651A99FD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C49D2-E0D9-4A20-9626-707D7BCA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1BD0A-7B65-454D-A1FC-EBBDC03E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2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834DC-E63B-4FA3-BAD7-22B313FF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1CDDCF-E272-459F-AD43-385E3CC1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F09BA-E4D6-4A28-9204-77BC7F20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61B7C3-6597-4C53-857E-1B1FEBA5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304BE-50F1-4FAE-A142-DD6EE505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0CD81-610B-48F8-9CB6-FB9730A5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8A3D97-FE0E-4785-BACD-A2005736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715E9-34DD-4E28-8294-0B574E5B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9BFE6-9A55-48E8-BF88-C1D8E1B0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26879-F637-4E6A-995E-4A1A0BD6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7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6A17F-E8E0-4990-B7A5-98BC196B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79B2AF-5411-4CF9-97D1-1399EA7F1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EF1ACE-5E90-46EB-9CFA-67CE01CA5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9591B2-5B47-4932-9B49-C9F61C17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5D61FF-A5E9-4F05-8695-F685C0D1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72A49C-8D65-4B0E-990F-67F5508F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71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311B2-D11B-4864-87C9-318D09A6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83BAF6-FD2D-4F3B-AF0A-2B983F40A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63B42E-647C-4043-A308-B87B4A59F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64CEDB-50B4-42D6-B0C1-1472449D7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01B408-8BE9-4AE3-95C2-275FBF658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CA5BA6-6F36-458F-BC44-CCA437DB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E50105-118F-4E86-A5E9-A1C34887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625101-697A-4AF8-A25B-2156A79A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60F09-9FEE-4E59-9861-EAA733AC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2E1D28-3A0A-43F3-8B37-256A297C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DA59F4-9A99-47A8-992C-1C046AC9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4CFEE7-D783-4865-BDE0-1B90D541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7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6C8865-5EC5-461E-BBF3-32FB0E97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F44623-D9C0-48F2-8818-A7913D21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70B7E5-50C6-4704-B99B-5B8B34E5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7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2167F-5AB1-442E-AA2F-300209A1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13537-2685-48FB-AA2E-EC7DB1016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24EA03-09CA-4C7C-967F-A6D1FD36F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383B90-78ED-4408-9015-F73DD611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BBEDF3-9230-4CCD-81AA-07B5856D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91EA29-0551-48D6-BCAA-41FBDE01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1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43FA1-BBC7-44ED-9A14-03965249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C018F6C-213C-4BF4-ADFA-F20E2A5B3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97F49A-DFF7-470E-A293-C6DEC2192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D28B12-B6A6-417D-A2F6-7411AFFE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1FE3B1-B694-438F-92EE-3DA1FC1D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3237E2-3D84-4482-AE77-1296FDAC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5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F1C95-185B-409C-839D-8669F969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3927AB-7830-4BC8-9573-29421479B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559A6-795F-4F8C-8CCF-C95EB8616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068A-3903-4FB9-91F3-77714950196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21EAF9-9754-49AD-B90E-92D6CF82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0E445-2687-49A2-B38D-E3DB036A3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B61C-D5F1-438C-B5F2-FA66BF94E6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B4170-C854-4813-9E00-7AD1FFB1A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6383"/>
            <a:ext cx="9144000" cy="302358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Тематика </a:t>
            </a:r>
            <a:br>
              <a:rPr lang="ru-RU" dirty="0"/>
            </a:br>
            <a:r>
              <a:rPr lang="ru-RU" dirty="0"/>
              <a:t>докладов и рефератов</a:t>
            </a:r>
            <a:br>
              <a:rPr lang="ru-RU" dirty="0"/>
            </a:br>
            <a:r>
              <a:rPr lang="ru-RU" dirty="0"/>
              <a:t>по организации деятельности спортивных школ и центров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166DE1-C320-4911-8536-5B0C4B268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Самостоятельная подготовка</a:t>
            </a:r>
          </a:p>
        </p:txBody>
      </p:sp>
    </p:spTree>
    <p:extLst>
      <p:ext uri="{BB962C8B-B14F-4D97-AF65-F5344CB8AC3E}">
        <p14:creationId xmlns:p14="http://schemas.microsoft.com/office/powerpoint/2010/main" val="7208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5E767-96F0-4107-8B6C-FC42BC2E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Общеорганизационные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FC9738-E03E-4125-8ACB-96458A2C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Структура деятельности спортивной школы в современных условиях</a:t>
            </a:r>
          </a:p>
          <a:p>
            <a:pPr marL="514350" indent="-514350">
              <a:buAutoNum type="arabicPeriod"/>
            </a:pPr>
            <a:r>
              <a:rPr lang="ru-RU" dirty="0"/>
              <a:t>Организационно-правовые основы деятельности спортивных школ и центров</a:t>
            </a:r>
          </a:p>
          <a:p>
            <a:pPr marL="514350" indent="-514350">
              <a:buAutoNum type="arabicPeriod"/>
            </a:pPr>
            <a:r>
              <a:rPr lang="ru-RU" dirty="0"/>
              <a:t>Классификация спортивных школ: ведомственная принадлежность, аббревиатура, переименование</a:t>
            </a:r>
          </a:p>
          <a:p>
            <a:pPr marL="514350" indent="-514350">
              <a:buAutoNum type="arabicPeriod"/>
            </a:pPr>
            <a:r>
              <a:rPr lang="ru-RU" dirty="0"/>
              <a:t>Исторические предпосылки в развитии спортивных школ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1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5DC88-2E4F-426C-AE3C-13718D43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Проблемная тематика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3E6DC-E909-4969-92EA-B16461ADC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/>
              <a:t>Конфликт интересов Министерства образования и науки и Минспорта РФ в сфере деятельности спортивных школ</a:t>
            </a:r>
          </a:p>
          <a:p>
            <a:pPr marL="514350" indent="-514350">
              <a:buAutoNum type="arabicPeriod"/>
            </a:pPr>
            <a:r>
              <a:rPr lang="ru-RU" dirty="0"/>
              <a:t>Бюджетное и внебюджетное финансирование спортивной подготовки</a:t>
            </a:r>
          </a:p>
          <a:p>
            <a:pPr marL="514350" indent="-514350">
              <a:buAutoNum type="arabicPeriod"/>
            </a:pPr>
            <a:r>
              <a:rPr lang="ru-RU" dirty="0"/>
              <a:t>Системная организация подготовки спортивного резерва и деятельность спортивных школ различного уровня и подчинения</a:t>
            </a:r>
          </a:p>
          <a:p>
            <a:pPr marL="514350" indent="-514350">
              <a:buAutoNum type="arabicPeriod"/>
            </a:pPr>
            <a:r>
              <a:rPr lang="ru-RU" dirty="0"/>
              <a:t>Кадровый резерв и эффективное управление деятельностью спортивных школ</a:t>
            </a:r>
          </a:p>
          <a:p>
            <a:pPr marL="514350" indent="-514350">
              <a:buAutoNum type="arabicPeriod"/>
            </a:pPr>
            <a:r>
              <a:rPr lang="ru-RU" dirty="0"/>
              <a:t>Профессиональные стандарты и квалификационные требования к субъектам организации работы спортивной школы и центра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91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5A5BD-7517-4A9D-A633-68985683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Рекомендации к подготовке доклада (реферата)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01576-284D-4031-89E4-DB8B43F08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обязательном порядке:</a:t>
            </a:r>
          </a:p>
          <a:p>
            <a:pPr>
              <a:buFontTx/>
              <a:buChar char="-"/>
            </a:pPr>
            <a:r>
              <a:rPr lang="ru-RU" dirty="0"/>
              <a:t>логическое изложение;</a:t>
            </a:r>
          </a:p>
          <a:p>
            <a:pPr>
              <a:buFontTx/>
              <a:buChar char="-"/>
            </a:pPr>
            <a:r>
              <a:rPr lang="ru-RU" dirty="0"/>
              <a:t>использование последних официальных данных;</a:t>
            </a:r>
          </a:p>
          <a:p>
            <a:pPr>
              <a:buFontTx/>
              <a:buChar char="-"/>
            </a:pPr>
            <a:r>
              <a:rPr lang="ru-RU" dirty="0"/>
              <a:t>ссылка на действующие нормативно-правовые акты;</a:t>
            </a:r>
          </a:p>
          <a:p>
            <a:pPr>
              <a:buFontTx/>
              <a:buChar char="-"/>
            </a:pPr>
            <a:r>
              <a:rPr lang="ru-RU" dirty="0"/>
              <a:t>наглядность (таблицы, графики, схемы и др.)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540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126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Тематика  докладов и рефератов по организации деятельности спортивных школ и центров</vt:lpstr>
      <vt:lpstr>Общеорганизационные темы</vt:lpstr>
      <vt:lpstr>Проблемная тематика</vt:lpstr>
      <vt:lpstr>Рекомендации к подготовке доклада (реферата)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Тематика  докладов и рефератов по организации деятельности спортивных школ и центров</dc:title>
  <dc:creator>Николай Чертов</dc:creator>
  <cp:lastModifiedBy>Николай Чертов</cp:lastModifiedBy>
  <cp:revision>5</cp:revision>
  <dcterms:created xsi:type="dcterms:W3CDTF">2017-10-11T07:34:28Z</dcterms:created>
  <dcterms:modified xsi:type="dcterms:W3CDTF">2017-10-11T17:04:31Z</dcterms:modified>
</cp:coreProperties>
</file>